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10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60" r:id="rId91"/>
    <p:sldId id="361" r:id="rId92"/>
    <p:sldId id="362" r:id="rId93"/>
    <p:sldId id="363" r:id="rId94"/>
    <p:sldId id="364" r:id="rId95"/>
    <p:sldId id="365" r:id="rId96"/>
    <p:sldId id="366" r:id="rId97"/>
    <p:sldId id="367" r:id="rId98"/>
    <p:sldId id="368" r:id="rId99"/>
    <p:sldId id="369" r:id="rId100"/>
    <p:sldId id="370" r:id="rId101"/>
    <p:sldId id="371" r:id="rId102"/>
    <p:sldId id="372" r:id="rId103"/>
    <p:sldId id="373" r:id="rId104"/>
    <p:sldId id="374" r:id="rId105"/>
    <p:sldId id="375" r:id="rId10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055865-6332-4C14-A4EC-06CD14ADD708}" v="3" dt="2020-10-27T11:03:37.670"/>
  </p1510:revLst>
</p1510:revInfo>
</file>

<file path=ppt/tableStyles.xml><?xml version="1.0" encoding="utf-8"?>
<a:tblStyleLst xmlns:a="http://schemas.openxmlformats.org/drawingml/2006/main" def="{3A5BA9E9-EE19-45A6-8418-FBFCDEB3A197}">
  <a:tblStyle styleId="{3A5BA9E9-EE19-45A6-8418-FBFCDEB3A19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AA581F6-E815-46FA-8F5B-BE9694C6EA38}"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63" y="405"/>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notesMaster" Target="notesMasters/notesMaster1.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viewProps" Target="viewProps.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Catherine" userId="61639cc2-6d54-462a-b4b0-89c4cc7abcaa" providerId="ADAL" clId="{A98E0958-AD5B-46F6-88F0-0D6117B55996}"/>
    <pc:docChg chg="undo custSel modSld modMainMaster">
      <pc:chgData name="LAWSON, Catherine" userId="61639cc2-6d54-462a-b4b0-89c4cc7abcaa" providerId="ADAL" clId="{A98E0958-AD5B-46F6-88F0-0D6117B55996}" dt="2020-08-10T11:01:12.234" v="486" actId="14100"/>
      <pc:docMkLst>
        <pc:docMk/>
      </pc:docMkLst>
      <pc:sldChg chg="modSp mod modNotes">
        <pc:chgData name="LAWSON, Catherine" userId="61639cc2-6d54-462a-b4b0-89c4cc7abcaa" providerId="ADAL" clId="{A98E0958-AD5B-46F6-88F0-0D6117B55996}" dt="2020-08-10T09:21:54.631" v="378" actId="13244"/>
        <pc:sldMkLst>
          <pc:docMk/>
          <pc:sldMk cId="0" sldId="256"/>
        </pc:sldMkLst>
        <pc:spChg chg="mod">
          <ac:chgData name="LAWSON, Catherine" userId="61639cc2-6d54-462a-b4b0-89c4cc7abcaa" providerId="ADAL" clId="{A98E0958-AD5B-46F6-88F0-0D6117B55996}" dt="2020-08-10T09:21:52.815" v="377" actId="13244"/>
          <ac:spMkLst>
            <pc:docMk/>
            <pc:sldMk cId="0" sldId="256"/>
            <ac:spMk id="99" creationId="{00000000-0000-0000-0000-000000000000}"/>
          </ac:spMkLst>
        </pc:spChg>
        <pc:spChg chg="mod">
          <ac:chgData name="LAWSON, Catherine" userId="61639cc2-6d54-462a-b4b0-89c4cc7abcaa" providerId="ADAL" clId="{A98E0958-AD5B-46F6-88F0-0D6117B55996}" dt="2020-08-10T09:21:47.428" v="376" actId="13244"/>
          <ac:spMkLst>
            <pc:docMk/>
            <pc:sldMk cId="0" sldId="256"/>
            <ac:spMk id="100" creationId="{00000000-0000-0000-0000-000000000000}"/>
          </ac:spMkLst>
        </pc:spChg>
        <pc:spChg chg="mod">
          <ac:chgData name="LAWSON, Catherine" userId="61639cc2-6d54-462a-b4b0-89c4cc7abcaa" providerId="ADAL" clId="{A98E0958-AD5B-46F6-88F0-0D6117B55996}" dt="2020-08-10T09:21:43.903" v="375" actId="13244"/>
          <ac:spMkLst>
            <pc:docMk/>
            <pc:sldMk cId="0" sldId="256"/>
            <ac:spMk id="101" creationId="{00000000-0000-0000-0000-000000000000}"/>
          </ac:spMkLst>
        </pc:spChg>
        <pc:spChg chg="mod">
          <ac:chgData name="LAWSON, Catherine" userId="61639cc2-6d54-462a-b4b0-89c4cc7abcaa" providerId="ADAL" clId="{A98E0958-AD5B-46F6-88F0-0D6117B55996}" dt="2020-08-10T08:41:55.022" v="63" actId="207"/>
          <ac:spMkLst>
            <pc:docMk/>
            <pc:sldMk cId="0" sldId="256"/>
            <ac:spMk id="102" creationId="{00000000-0000-0000-0000-000000000000}"/>
          </ac:spMkLst>
        </pc:spChg>
        <pc:spChg chg="mod">
          <ac:chgData name="LAWSON, Catherine" userId="61639cc2-6d54-462a-b4b0-89c4cc7abcaa" providerId="ADAL" clId="{A98E0958-AD5B-46F6-88F0-0D6117B55996}" dt="2020-08-10T09:21:54.631" v="378" actId="13244"/>
          <ac:spMkLst>
            <pc:docMk/>
            <pc:sldMk cId="0" sldId="256"/>
            <ac:spMk id="104" creationId="{00000000-0000-0000-0000-000000000000}"/>
          </ac:spMkLst>
        </pc:spChg>
        <pc:spChg chg="mod">
          <ac:chgData name="LAWSON, Catherine" userId="61639cc2-6d54-462a-b4b0-89c4cc7abcaa" providerId="ADAL" clId="{A98E0958-AD5B-46F6-88F0-0D6117B55996}" dt="2020-08-10T09:21:30.061" v="373" actId="13244"/>
          <ac:spMkLst>
            <pc:docMk/>
            <pc:sldMk cId="0" sldId="256"/>
            <ac:spMk id="105" creationId="{00000000-0000-0000-0000-000000000000}"/>
          </ac:spMkLst>
        </pc:spChg>
        <pc:spChg chg="mod">
          <ac:chgData name="LAWSON, Catherine" userId="61639cc2-6d54-462a-b4b0-89c4cc7abcaa" providerId="ADAL" clId="{A98E0958-AD5B-46F6-88F0-0D6117B55996}" dt="2020-08-10T09:21:37.724" v="374" actId="13244"/>
          <ac:spMkLst>
            <pc:docMk/>
            <pc:sldMk cId="0" sldId="256"/>
            <ac:spMk id="106" creationId="{00000000-0000-0000-0000-000000000000}"/>
          </ac:spMkLst>
        </pc:spChg>
      </pc:sldChg>
      <pc:sldChg chg="addSp delSp modSp mod modNotes">
        <pc:chgData name="LAWSON, Catherine" userId="61639cc2-6d54-462a-b4b0-89c4cc7abcaa" providerId="ADAL" clId="{A98E0958-AD5B-46F6-88F0-0D6117B55996}" dt="2020-08-10T09:20:45.495" v="372" actId="20577"/>
        <pc:sldMkLst>
          <pc:docMk/>
          <pc:sldMk cId="0" sldId="257"/>
        </pc:sldMkLst>
        <pc:spChg chg="add mod">
          <ac:chgData name="LAWSON, Catherine" userId="61639cc2-6d54-462a-b4b0-89c4cc7abcaa" providerId="ADAL" clId="{A98E0958-AD5B-46F6-88F0-0D6117B55996}" dt="2020-08-10T09:20:45.495" v="372" actId="20577"/>
          <ac:spMkLst>
            <pc:docMk/>
            <pc:sldMk cId="0" sldId="257"/>
            <ac:spMk id="2" creationId="{72CDF580-C72F-4D71-9880-FFB52D30E42C}"/>
          </ac:spMkLst>
        </pc:spChg>
        <pc:spChg chg="mod">
          <ac:chgData name="LAWSON, Catherine" userId="61639cc2-6d54-462a-b4b0-89c4cc7abcaa" providerId="ADAL" clId="{A98E0958-AD5B-46F6-88F0-0D6117B55996}" dt="2020-08-10T08:42:55.842" v="85" actId="207"/>
          <ac:spMkLst>
            <pc:docMk/>
            <pc:sldMk cId="0" sldId="257"/>
            <ac:spMk id="111" creationId="{00000000-0000-0000-0000-000000000000}"/>
          </ac:spMkLst>
        </pc:spChg>
        <pc:spChg chg="mod">
          <ac:chgData name="LAWSON, Catherine" userId="61639cc2-6d54-462a-b4b0-89c4cc7abcaa" providerId="ADAL" clId="{A98E0958-AD5B-46F6-88F0-0D6117B55996}" dt="2020-08-10T08:50:37.660" v="133" actId="1076"/>
          <ac:spMkLst>
            <pc:docMk/>
            <pc:sldMk cId="0" sldId="257"/>
            <ac:spMk id="113" creationId="{00000000-0000-0000-0000-000000000000}"/>
          </ac:spMkLst>
        </pc:spChg>
        <pc:graphicFrameChg chg="del mod modGraphic">
          <ac:chgData name="LAWSON, Catherine" userId="61639cc2-6d54-462a-b4b0-89c4cc7abcaa" providerId="ADAL" clId="{A98E0958-AD5B-46F6-88F0-0D6117B55996}" dt="2020-08-10T09:17:55.751" v="334" actId="478"/>
          <ac:graphicFrameMkLst>
            <pc:docMk/>
            <pc:sldMk cId="0" sldId="257"/>
            <ac:graphicFrameMk id="112" creationId="{00000000-0000-0000-0000-000000000000}"/>
          </ac:graphicFrameMkLst>
        </pc:graphicFrameChg>
      </pc:sldChg>
      <pc:sldChg chg="modSp mod modNotes">
        <pc:chgData name="LAWSON, Catherine" userId="61639cc2-6d54-462a-b4b0-89c4cc7abcaa" providerId="ADAL" clId="{A98E0958-AD5B-46F6-88F0-0D6117B55996}" dt="2020-08-10T08:50:30.698" v="132" actId="1076"/>
        <pc:sldMkLst>
          <pc:docMk/>
          <pc:sldMk cId="0" sldId="258"/>
        </pc:sldMkLst>
        <pc:spChg chg="mod">
          <ac:chgData name="LAWSON, Catherine" userId="61639cc2-6d54-462a-b4b0-89c4cc7abcaa" providerId="ADAL" clId="{A98E0958-AD5B-46F6-88F0-0D6117B55996}" dt="2020-08-10T08:43:11.450" v="87" actId="207"/>
          <ac:spMkLst>
            <pc:docMk/>
            <pc:sldMk cId="0" sldId="258"/>
            <ac:spMk id="118" creationId="{00000000-0000-0000-0000-000000000000}"/>
          </ac:spMkLst>
        </pc:spChg>
        <pc:spChg chg="mod">
          <ac:chgData name="LAWSON, Catherine" userId="61639cc2-6d54-462a-b4b0-89c4cc7abcaa" providerId="ADAL" clId="{A98E0958-AD5B-46F6-88F0-0D6117B55996}" dt="2020-08-10T08:43:35.925" v="92" actId="20577"/>
          <ac:spMkLst>
            <pc:docMk/>
            <pc:sldMk cId="0" sldId="258"/>
            <ac:spMk id="119" creationId="{00000000-0000-0000-0000-000000000000}"/>
          </ac:spMkLst>
        </pc:spChg>
        <pc:spChg chg="mod">
          <ac:chgData name="LAWSON, Catherine" userId="61639cc2-6d54-462a-b4b0-89c4cc7abcaa" providerId="ADAL" clId="{A98E0958-AD5B-46F6-88F0-0D6117B55996}" dt="2020-08-10T08:50:30.698" v="132" actId="1076"/>
          <ac:spMkLst>
            <pc:docMk/>
            <pc:sldMk cId="0" sldId="258"/>
            <ac:spMk id="120" creationId="{00000000-0000-0000-0000-000000000000}"/>
          </ac:spMkLst>
        </pc:spChg>
      </pc:sldChg>
      <pc:sldChg chg="modSp mod modNotes">
        <pc:chgData name="LAWSON, Catherine" userId="61639cc2-6d54-462a-b4b0-89c4cc7abcaa" providerId="ADAL" clId="{A98E0958-AD5B-46F6-88F0-0D6117B55996}" dt="2020-08-10T08:50:09.518" v="129" actId="1076"/>
        <pc:sldMkLst>
          <pc:docMk/>
          <pc:sldMk cId="0" sldId="259"/>
        </pc:sldMkLst>
        <pc:spChg chg="mod">
          <ac:chgData name="LAWSON, Catherine" userId="61639cc2-6d54-462a-b4b0-89c4cc7abcaa" providerId="ADAL" clId="{A98E0958-AD5B-46F6-88F0-0D6117B55996}" dt="2020-08-10T08:44:04.868" v="93" actId="207"/>
          <ac:spMkLst>
            <pc:docMk/>
            <pc:sldMk cId="0" sldId="259"/>
            <ac:spMk id="125" creationId="{00000000-0000-0000-0000-000000000000}"/>
          </ac:spMkLst>
        </pc:spChg>
        <pc:spChg chg="mod">
          <ac:chgData name="LAWSON, Catherine" userId="61639cc2-6d54-462a-b4b0-89c4cc7abcaa" providerId="ADAL" clId="{A98E0958-AD5B-46F6-88F0-0D6117B55996}" dt="2020-08-10T08:45:10.745" v="99" actId="12"/>
          <ac:spMkLst>
            <pc:docMk/>
            <pc:sldMk cId="0" sldId="259"/>
            <ac:spMk id="126" creationId="{00000000-0000-0000-0000-000000000000}"/>
          </ac:spMkLst>
        </pc:spChg>
        <pc:spChg chg="mod">
          <ac:chgData name="LAWSON, Catherine" userId="61639cc2-6d54-462a-b4b0-89c4cc7abcaa" providerId="ADAL" clId="{A98E0958-AD5B-46F6-88F0-0D6117B55996}" dt="2020-08-10T08:50:09.518" v="129" actId="1076"/>
          <ac:spMkLst>
            <pc:docMk/>
            <pc:sldMk cId="0" sldId="259"/>
            <ac:spMk id="127" creationId="{00000000-0000-0000-0000-000000000000}"/>
          </ac:spMkLst>
        </pc:spChg>
      </pc:sldChg>
      <pc:sldChg chg="modSp mod modNotes">
        <pc:chgData name="LAWSON, Catherine" userId="61639cc2-6d54-462a-b4b0-89c4cc7abcaa" providerId="ADAL" clId="{A98E0958-AD5B-46F6-88F0-0D6117B55996}" dt="2020-08-10T08:50:18.794" v="131" actId="208"/>
        <pc:sldMkLst>
          <pc:docMk/>
          <pc:sldMk cId="0" sldId="260"/>
        </pc:sldMkLst>
        <pc:spChg chg="mod">
          <ac:chgData name="LAWSON, Catherine" userId="61639cc2-6d54-462a-b4b0-89c4cc7abcaa" providerId="ADAL" clId="{A98E0958-AD5B-46F6-88F0-0D6117B55996}" dt="2020-08-10T08:50:18.794" v="131" actId="208"/>
          <ac:spMkLst>
            <pc:docMk/>
            <pc:sldMk cId="0" sldId="260"/>
            <ac:spMk id="132" creationId="{00000000-0000-0000-0000-000000000000}"/>
          </ac:spMkLst>
        </pc:spChg>
      </pc:sldChg>
      <pc:sldChg chg="modSp mod modNotes">
        <pc:chgData name="LAWSON, Catherine" userId="61639cc2-6d54-462a-b4b0-89c4cc7abcaa" providerId="ADAL" clId="{A98E0958-AD5B-46F6-88F0-0D6117B55996}" dt="2020-08-10T08:50:44.403" v="134" actId="207"/>
        <pc:sldMkLst>
          <pc:docMk/>
          <pc:sldMk cId="0" sldId="261"/>
        </pc:sldMkLst>
        <pc:spChg chg="mod">
          <ac:chgData name="LAWSON, Catherine" userId="61639cc2-6d54-462a-b4b0-89c4cc7abcaa" providerId="ADAL" clId="{A98E0958-AD5B-46F6-88F0-0D6117B55996}" dt="2020-08-10T08:50:44.403" v="134" actId="207"/>
          <ac:spMkLst>
            <pc:docMk/>
            <pc:sldMk cId="0" sldId="261"/>
            <ac:spMk id="138" creationId="{00000000-0000-0000-0000-000000000000}"/>
          </ac:spMkLst>
        </pc:spChg>
        <pc:spChg chg="mod">
          <ac:chgData name="LAWSON, Catherine" userId="61639cc2-6d54-462a-b4b0-89c4cc7abcaa" providerId="ADAL" clId="{A98E0958-AD5B-46F6-88F0-0D6117B55996}" dt="2020-08-10T08:50:01.986" v="128" actId="1076"/>
          <ac:spMkLst>
            <pc:docMk/>
            <pc:sldMk cId="0" sldId="261"/>
            <ac:spMk id="140" creationId="{00000000-0000-0000-0000-000000000000}"/>
          </ac:spMkLst>
        </pc:spChg>
      </pc:sldChg>
      <pc:sldChg chg="modSp mod modNotes">
        <pc:chgData name="LAWSON, Catherine" userId="61639cc2-6d54-462a-b4b0-89c4cc7abcaa" providerId="ADAL" clId="{A98E0958-AD5B-46F6-88F0-0D6117B55996}" dt="2020-08-10T08:49:54.881" v="127" actId="1076"/>
        <pc:sldMkLst>
          <pc:docMk/>
          <pc:sldMk cId="0" sldId="262"/>
        </pc:sldMkLst>
        <pc:spChg chg="mod">
          <ac:chgData name="LAWSON, Catherine" userId="61639cc2-6d54-462a-b4b0-89c4cc7abcaa" providerId="ADAL" clId="{A98E0958-AD5B-46F6-88F0-0D6117B55996}" dt="2020-08-10T08:47:37.029" v="102" actId="207"/>
          <ac:spMkLst>
            <pc:docMk/>
            <pc:sldMk cId="0" sldId="262"/>
            <ac:spMk id="145" creationId="{00000000-0000-0000-0000-000000000000}"/>
          </ac:spMkLst>
        </pc:spChg>
        <pc:spChg chg="mod">
          <ac:chgData name="LAWSON, Catherine" userId="61639cc2-6d54-462a-b4b0-89c4cc7abcaa" providerId="ADAL" clId="{A98E0958-AD5B-46F6-88F0-0D6117B55996}" dt="2020-08-10T08:48:06.744" v="110" actId="207"/>
          <ac:spMkLst>
            <pc:docMk/>
            <pc:sldMk cId="0" sldId="262"/>
            <ac:spMk id="146" creationId="{00000000-0000-0000-0000-000000000000}"/>
          </ac:spMkLst>
        </pc:spChg>
        <pc:spChg chg="mod">
          <ac:chgData name="LAWSON, Catherine" userId="61639cc2-6d54-462a-b4b0-89c4cc7abcaa" providerId="ADAL" clId="{A98E0958-AD5B-46F6-88F0-0D6117B55996}" dt="2020-08-10T08:49:54.881" v="127" actId="1076"/>
          <ac:spMkLst>
            <pc:docMk/>
            <pc:sldMk cId="0" sldId="262"/>
            <ac:spMk id="147" creationId="{00000000-0000-0000-0000-000000000000}"/>
          </ac:spMkLst>
        </pc:spChg>
      </pc:sldChg>
      <pc:sldChg chg="modSp mod modNotes">
        <pc:chgData name="LAWSON, Catherine" userId="61639cc2-6d54-462a-b4b0-89c4cc7abcaa" providerId="ADAL" clId="{A98E0958-AD5B-46F6-88F0-0D6117B55996}" dt="2020-08-10T08:50:55.491" v="135" actId="207"/>
        <pc:sldMkLst>
          <pc:docMk/>
          <pc:sldMk cId="0" sldId="263"/>
        </pc:sldMkLst>
        <pc:spChg chg="mod">
          <ac:chgData name="LAWSON, Catherine" userId="61639cc2-6d54-462a-b4b0-89c4cc7abcaa" providerId="ADAL" clId="{A98E0958-AD5B-46F6-88F0-0D6117B55996}" dt="2020-08-10T08:49:04.939" v="119" actId="207"/>
          <ac:spMkLst>
            <pc:docMk/>
            <pc:sldMk cId="0" sldId="263"/>
            <ac:spMk id="152" creationId="{00000000-0000-0000-0000-000000000000}"/>
          </ac:spMkLst>
        </pc:spChg>
        <pc:spChg chg="mod">
          <ac:chgData name="LAWSON, Catherine" userId="61639cc2-6d54-462a-b4b0-89c4cc7abcaa" providerId="ADAL" clId="{A98E0958-AD5B-46F6-88F0-0D6117B55996}" dt="2020-08-10T08:50:55.491" v="135" actId="207"/>
          <ac:spMkLst>
            <pc:docMk/>
            <pc:sldMk cId="0" sldId="263"/>
            <ac:spMk id="153" creationId="{00000000-0000-0000-0000-000000000000}"/>
          </ac:spMkLst>
        </pc:spChg>
        <pc:spChg chg="mod">
          <ac:chgData name="LAWSON, Catherine" userId="61639cc2-6d54-462a-b4b0-89c4cc7abcaa" providerId="ADAL" clId="{A98E0958-AD5B-46F6-88F0-0D6117B55996}" dt="2020-08-10T08:49:50.733" v="126" actId="1076"/>
          <ac:spMkLst>
            <pc:docMk/>
            <pc:sldMk cId="0" sldId="263"/>
            <ac:spMk id="154" creationId="{00000000-0000-0000-0000-000000000000}"/>
          </ac:spMkLst>
        </pc:spChg>
      </pc:sldChg>
      <pc:sldChg chg="modSp mod modNotes">
        <pc:chgData name="LAWSON, Catherine" userId="61639cc2-6d54-462a-b4b0-89c4cc7abcaa" providerId="ADAL" clId="{A98E0958-AD5B-46F6-88F0-0D6117B55996}" dt="2020-08-10T08:49:45.951" v="125" actId="1076"/>
        <pc:sldMkLst>
          <pc:docMk/>
          <pc:sldMk cId="0" sldId="264"/>
        </pc:sldMkLst>
        <pc:spChg chg="mod">
          <ac:chgData name="LAWSON, Catherine" userId="61639cc2-6d54-462a-b4b0-89c4cc7abcaa" providerId="ADAL" clId="{A98E0958-AD5B-46F6-88F0-0D6117B55996}" dt="2020-08-10T08:49:14.398" v="120" actId="207"/>
          <ac:spMkLst>
            <pc:docMk/>
            <pc:sldMk cId="0" sldId="264"/>
            <ac:spMk id="159" creationId="{00000000-0000-0000-0000-000000000000}"/>
          </ac:spMkLst>
        </pc:spChg>
        <pc:spChg chg="mod">
          <ac:chgData name="LAWSON, Catherine" userId="61639cc2-6d54-462a-b4b0-89c4cc7abcaa" providerId="ADAL" clId="{A98E0958-AD5B-46F6-88F0-0D6117B55996}" dt="2020-08-10T08:49:33.645" v="124" actId="207"/>
          <ac:spMkLst>
            <pc:docMk/>
            <pc:sldMk cId="0" sldId="264"/>
            <ac:spMk id="160" creationId="{00000000-0000-0000-0000-000000000000}"/>
          </ac:spMkLst>
        </pc:spChg>
        <pc:spChg chg="mod">
          <ac:chgData name="LAWSON, Catherine" userId="61639cc2-6d54-462a-b4b0-89c4cc7abcaa" providerId="ADAL" clId="{A98E0958-AD5B-46F6-88F0-0D6117B55996}" dt="2020-08-10T08:49:45.951" v="125" actId="1076"/>
          <ac:spMkLst>
            <pc:docMk/>
            <pc:sldMk cId="0" sldId="264"/>
            <ac:spMk id="161" creationId="{00000000-0000-0000-0000-000000000000}"/>
          </ac:spMkLst>
        </pc:spChg>
      </pc:sldChg>
      <pc:sldChg chg="modSp mod modNotes">
        <pc:chgData name="LAWSON, Catherine" userId="61639cc2-6d54-462a-b4b0-89c4cc7abcaa" providerId="ADAL" clId="{A98E0958-AD5B-46F6-88F0-0D6117B55996}" dt="2020-08-10T08:51:36.084" v="140" actId="207"/>
        <pc:sldMkLst>
          <pc:docMk/>
          <pc:sldMk cId="0" sldId="265"/>
        </pc:sldMkLst>
        <pc:spChg chg="mod">
          <ac:chgData name="LAWSON, Catherine" userId="61639cc2-6d54-462a-b4b0-89c4cc7abcaa" providerId="ADAL" clId="{A98E0958-AD5B-46F6-88F0-0D6117B55996}" dt="2020-08-10T08:51:36.084" v="140" actId="207"/>
          <ac:spMkLst>
            <pc:docMk/>
            <pc:sldMk cId="0" sldId="265"/>
            <ac:spMk id="166" creationId="{00000000-0000-0000-0000-000000000000}"/>
          </ac:spMkLst>
        </pc:spChg>
        <pc:spChg chg="mod">
          <ac:chgData name="LAWSON, Catherine" userId="61639cc2-6d54-462a-b4b0-89c4cc7abcaa" providerId="ADAL" clId="{A98E0958-AD5B-46F6-88F0-0D6117B55996}" dt="2020-08-10T08:51:25.258" v="139" actId="207"/>
          <ac:spMkLst>
            <pc:docMk/>
            <pc:sldMk cId="0" sldId="265"/>
            <ac:spMk id="167" creationId="{00000000-0000-0000-0000-000000000000}"/>
          </ac:spMkLst>
        </pc:spChg>
        <pc:spChg chg="mod">
          <ac:chgData name="LAWSON, Catherine" userId="61639cc2-6d54-462a-b4b0-89c4cc7abcaa" providerId="ADAL" clId="{A98E0958-AD5B-46F6-88F0-0D6117B55996}" dt="2020-08-10T08:51:12.749" v="136" actId="1076"/>
          <ac:spMkLst>
            <pc:docMk/>
            <pc:sldMk cId="0" sldId="265"/>
            <ac:spMk id="168" creationId="{00000000-0000-0000-0000-000000000000}"/>
          </ac:spMkLst>
        </pc:spChg>
      </pc:sldChg>
      <pc:sldChg chg="modSp modNotes">
        <pc:chgData name="LAWSON, Catherine" userId="61639cc2-6d54-462a-b4b0-89c4cc7abcaa" providerId="ADAL" clId="{A98E0958-AD5B-46F6-88F0-0D6117B55996}" dt="2020-08-10T08:51:46.141" v="141" actId="207"/>
        <pc:sldMkLst>
          <pc:docMk/>
          <pc:sldMk cId="0" sldId="266"/>
        </pc:sldMkLst>
        <pc:spChg chg="mod">
          <ac:chgData name="LAWSON, Catherine" userId="61639cc2-6d54-462a-b4b0-89c4cc7abcaa" providerId="ADAL" clId="{A98E0958-AD5B-46F6-88F0-0D6117B55996}" dt="2020-08-10T08:51:46.141" v="141" actId="207"/>
          <ac:spMkLst>
            <pc:docMk/>
            <pc:sldMk cId="0" sldId="266"/>
            <ac:spMk id="173" creationId="{00000000-0000-0000-0000-000000000000}"/>
          </ac:spMkLst>
        </pc:spChg>
      </pc:sldChg>
      <pc:sldChg chg="modSp modNotes">
        <pc:chgData name="LAWSON, Catherine" userId="61639cc2-6d54-462a-b4b0-89c4cc7abcaa" providerId="ADAL" clId="{A98E0958-AD5B-46F6-88F0-0D6117B55996}" dt="2020-08-10T08:52:23.895" v="143" actId="207"/>
        <pc:sldMkLst>
          <pc:docMk/>
          <pc:sldMk cId="0" sldId="267"/>
        </pc:sldMkLst>
        <pc:spChg chg="mod">
          <ac:chgData name="LAWSON, Catherine" userId="61639cc2-6d54-462a-b4b0-89c4cc7abcaa" providerId="ADAL" clId="{A98E0958-AD5B-46F6-88F0-0D6117B55996}" dt="2020-08-10T08:52:23.895" v="143" actId="207"/>
          <ac:spMkLst>
            <pc:docMk/>
            <pc:sldMk cId="0" sldId="267"/>
            <ac:spMk id="180" creationId="{00000000-0000-0000-0000-000000000000}"/>
          </ac:spMkLst>
        </pc:spChg>
      </pc:sldChg>
      <pc:sldChg chg="modSp mod modNotes">
        <pc:chgData name="LAWSON, Catherine" userId="61639cc2-6d54-462a-b4b0-89c4cc7abcaa" providerId="ADAL" clId="{A98E0958-AD5B-46F6-88F0-0D6117B55996}" dt="2020-08-10T11:01:12.234" v="486" actId="14100"/>
        <pc:sldMkLst>
          <pc:docMk/>
          <pc:sldMk cId="0" sldId="268"/>
        </pc:sldMkLst>
        <pc:spChg chg="mod">
          <ac:chgData name="LAWSON, Catherine" userId="61639cc2-6d54-462a-b4b0-89c4cc7abcaa" providerId="ADAL" clId="{A98E0958-AD5B-46F6-88F0-0D6117B55996}" dt="2020-08-10T08:52:29.768" v="144" actId="207"/>
          <ac:spMkLst>
            <pc:docMk/>
            <pc:sldMk cId="0" sldId="268"/>
            <ac:spMk id="187" creationId="{00000000-0000-0000-0000-000000000000}"/>
          </ac:spMkLst>
        </pc:spChg>
        <pc:spChg chg="mod">
          <ac:chgData name="LAWSON, Catherine" userId="61639cc2-6d54-462a-b4b0-89c4cc7abcaa" providerId="ADAL" clId="{A98E0958-AD5B-46F6-88F0-0D6117B55996}" dt="2020-08-10T11:01:12.234" v="486" actId="14100"/>
          <ac:spMkLst>
            <pc:docMk/>
            <pc:sldMk cId="0" sldId="268"/>
            <ac:spMk id="189" creationId="{00000000-0000-0000-0000-000000000000}"/>
          </ac:spMkLst>
        </pc:spChg>
      </pc:sldChg>
      <pc:sldChg chg="modSp modNotes">
        <pc:chgData name="LAWSON, Catherine" userId="61639cc2-6d54-462a-b4b0-89c4cc7abcaa" providerId="ADAL" clId="{A98E0958-AD5B-46F6-88F0-0D6117B55996}" dt="2020-08-10T09:22:09.613" v="380" actId="13244"/>
        <pc:sldMkLst>
          <pc:docMk/>
          <pc:sldMk cId="0" sldId="269"/>
        </pc:sldMkLst>
        <pc:spChg chg="mod">
          <ac:chgData name="LAWSON, Catherine" userId="61639cc2-6d54-462a-b4b0-89c4cc7abcaa" providerId="ADAL" clId="{A98E0958-AD5B-46F6-88F0-0D6117B55996}" dt="2020-08-10T08:52:35.252" v="145" actId="207"/>
          <ac:spMkLst>
            <pc:docMk/>
            <pc:sldMk cId="0" sldId="269"/>
            <ac:spMk id="195" creationId="{00000000-0000-0000-0000-000000000000}"/>
          </ac:spMkLst>
        </pc:spChg>
        <pc:spChg chg="mod">
          <ac:chgData name="LAWSON, Catherine" userId="61639cc2-6d54-462a-b4b0-89c4cc7abcaa" providerId="ADAL" clId="{A98E0958-AD5B-46F6-88F0-0D6117B55996}" dt="2020-08-10T09:22:06.351" v="379" actId="13244"/>
          <ac:spMkLst>
            <pc:docMk/>
            <pc:sldMk cId="0" sldId="269"/>
            <ac:spMk id="197" creationId="{00000000-0000-0000-0000-000000000000}"/>
          </ac:spMkLst>
        </pc:spChg>
        <pc:spChg chg="mod">
          <ac:chgData name="LAWSON, Catherine" userId="61639cc2-6d54-462a-b4b0-89c4cc7abcaa" providerId="ADAL" clId="{A98E0958-AD5B-46F6-88F0-0D6117B55996}" dt="2020-08-10T09:22:09.613" v="380" actId="13244"/>
          <ac:spMkLst>
            <pc:docMk/>
            <pc:sldMk cId="0" sldId="269"/>
            <ac:spMk id="199" creationId="{00000000-0000-0000-0000-000000000000}"/>
          </ac:spMkLst>
        </pc:spChg>
      </pc:sldChg>
      <pc:sldChg chg="modSp modNotes">
        <pc:chgData name="LAWSON, Catherine" userId="61639cc2-6d54-462a-b4b0-89c4cc7abcaa" providerId="ADAL" clId="{A98E0958-AD5B-46F6-88F0-0D6117B55996}" dt="2020-08-10T09:13:52.984" v="305" actId="207"/>
        <pc:sldMkLst>
          <pc:docMk/>
          <pc:sldMk cId="0" sldId="270"/>
        </pc:sldMkLst>
        <pc:spChg chg="mod">
          <ac:chgData name="LAWSON, Catherine" userId="61639cc2-6d54-462a-b4b0-89c4cc7abcaa" providerId="ADAL" clId="{A98E0958-AD5B-46F6-88F0-0D6117B55996}" dt="2020-08-10T08:52:44.219" v="146" actId="207"/>
          <ac:spMkLst>
            <pc:docMk/>
            <pc:sldMk cId="0" sldId="270"/>
            <ac:spMk id="204" creationId="{00000000-0000-0000-0000-000000000000}"/>
          </ac:spMkLst>
        </pc:spChg>
        <pc:spChg chg="mod">
          <ac:chgData name="LAWSON, Catherine" userId="61639cc2-6d54-462a-b4b0-89c4cc7abcaa" providerId="ADAL" clId="{A98E0958-AD5B-46F6-88F0-0D6117B55996}" dt="2020-08-10T09:13:52.984" v="305" actId="207"/>
          <ac:spMkLst>
            <pc:docMk/>
            <pc:sldMk cId="0" sldId="270"/>
            <ac:spMk id="205" creationId="{00000000-0000-0000-0000-000000000000}"/>
          </ac:spMkLst>
        </pc:spChg>
        <pc:spChg chg="mod">
          <ac:chgData name="LAWSON, Catherine" userId="61639cc2-6d54-462a-b4b0-89c4cc7abcaa" providerId="ADAL" clId="{A98E0958-AD5B-46F6-88F0-0D6117B55996}" dt="2020-08-10T09:13:46.816" v="304" actId="207"/>
          <ac:spMkLst>
            <pc:docMk/>
            <pc:sldMk cId="0" sldId="270"/>
            <ac:spMk id="206" creationId="{00000000-0000-0000-0000-000000000000}"/>
          </ac:spMkLst>
        </pc:spChg>
      </pc:sldChg>
      <pc:sldChg chg="modSp modNotes">
        <pc:chgData name="LAWSON, Catherine" userId="61639cc2-6d54-462a-b4b0-89c4cc7abcaa" providerId="ADAL" clId="{A98E0958-AD5B-46F6-88F0-0D6117B55996}" dt="2020-08-10T08:52:48.659" v="147" actId="207"/>
        <pc:sldMkLst>
          <pc:docMk/>
          <pc:sldMk cId="0" sldId="271"/>
        </pc:sldMkLst>
        <pc:spChg chg="mod">
          <ac:chgData name="LAWSON, Catherine" userId="61639cc2-6d54-462a-b4b0-89c4cc7abcaa" providerId="ADAL" clId="{A98E0958-AD5B-46F6-88F0-0D6117B55996}" dt="2020-08-10T08:52:48.659" v="147" actId="207"/>
          <ac:spMkLst>
            <pc:docMk/>
            <pc:sldMk cId="0" sldId="271"/>
            <ac:spMk id="212" creationId="{00000000-0000-0000-0000-000000000000}"/>
          </ac:spMkLst>
        </pc:spChg>
      </pc:sldChg>
      <pc:sldChg chg="modSp mod modNotes">
        <pc:chgData name="LAWSON, Catherine" userId="61639cc2-6d54-462a-b4b0-89c4cc7abcaa" providerId="ADAL" clId="{A98E0958-AD5B-46F6-88F0-0D6117B55996}" dt="2020-08-10T08:52:54.611" v="149" actId="207"/>
        <pc:sldMkLst>
          <pc:docMk/>
          <pc:sldMk cId="0" sldId="272"/>
        </pc:sldMkLst>
        <pc:spChg chg="mod">
          <ac:chgData name="LAWSON, Catherine" userId="61639cc2-6d54-462a-b4b0-89c4cc7abcaa" providerId="ADAL" clId="{A98E0958-AD5B-46F6-88F0-0D6117B55996}" dt="2020-08-10T08:52:54.611" v="149" actId="207"/>
          <ac:spMkLst>
            <pc:docMk/>
            <pc:sldMk cId="0" sldId="272"/>
            <ac:spMk id="219" creationId="{00000000-0000-0000-0000-000000000000}"/>
          </ac:spMkLst>
        </pc:spChg>
      </pc:sldChg>
      <pc:sldChg chg="modSp mod modNotes">
        <pc:chgData name="LAWSON, Catherine" userId="61639cc2-6d54-462a-b4b0-89c4cc7abcaa" providerId="ADAL" clId="{A98E0958-AD5B-46F6-88F0-0D6117B55996}" dt="2020-08-10T09:16:46.180" v="315" actId="20577"/>
        <pc:sldMkLst>
          <pc:docMk/>
          <pc:sldMk cId="0" sldId="273"/>
        </pc:sldMkLst>
        <pc:spChg chg="mod">
          <ac:chgData name="LAWSON, Catherine" userId="61639cc2-6d54-462a-b4b0-89c4cc7abcaa" providerId="ADAL" clId="{A98E0958-AD5B-46F6-88F0-0D6117B55996}" dt="2020-08-10T09:16:46.180" v="315" actId="20577"/>
          <ac:spMkLst>
            <pc:docMk/>
            <pc:sldMk cId="0" sldId="273"/>
            <ac:spMk id="225" creationId="{00000000-0000-0000-0000-000000000000}"/>
          </ac:spMkLst>
        </pc:spChg>
      </pc:sldChg>
      <pc:sldChg chg="modSp mod modNotes">
        <pc:chgData name="LAWSON, Catherine" userId="61639cc2-6d54-462a-b4b0-89c4cc7abcaa" providerId="ADAL" clId="{A98E0958-AD5B-46F6-88F0-0D6117B55996}" dt="2020-08-10T08:53:09.827" v="152" actId="207"/>
        <pc:sldMkLst>
          <pc:docMk/>
          <pc:sldMk cId="0" sldId="274"/>
        </pc:sldMkLst>
        <pc:spChg chg="mod">
          <ac:chgData name="LAWSON, Catherine" userId="61639cc2-6d54-462a-b4b0-89c4cc7abcaa" providerId="ADAL" clId="{A98E0958-AD5B-46F6-88F0-0D6117B55996}" dt="2020-08-10T08:53:09.827" v="152" actId="207"/>
          <ac:spMkLst>
            <pc:docMk/>
            <pc:sldMk cId="0" sldId="274"/>
            <ac:spMk id="232" creationId="{00000000-0000-0000-0000-000000000000}"/>
          </ac:spMkLst>
        </pc:spChg>
      </pc:sldChg>
      <pc:sldChg chg="modSp modNotes">
        <pc:chgData name="LAWSON, Catherine" userId="61639cc2-6d54-462a-b4b0-89c4cc7abcaa" providerId="ADAL" clId="{A98E0958-AD5B-46F6-88F0-0D6117B55996}" dt="2020-08-10T08:53:16.394" v="153" actId="207"/>
        <pc:sldMkLst>
          <pc:docMk/>
          <pc:sldMk cId="0" sldId="275"/>
        </pc:sldMkLst>
        <pc:spChg chg="mod">
          <ac:chgData name="LAWSON, Catherine" userId="61639cc2-6d54-462a-b4b0-89c4cc7abcaa" providerId="ADAL" clId="{A98E0958-AD5B-46F6-88F0-0D6117B55996}" dt="2020-08-10T08:53:16.394" v="153" actId="207"/>
          <ac:spMkLst>
            <pc:docMk/>
            <pc:sldMk cId="0" sldId="275"/>
            <ac:spMk id="238" creationId="{00000000-0000-0000-0000-000000000000}"/>
          </ac:spMkLst>
        </pc:spChg>
      </pc:sldChg>
      <pc:sldChg chg="modSp modNotes">
        <pc:chgData name="LAWSON, Catherine" userId="61639cc2-6d54-462a-b4b0-89c4cc7abcaa" providerId="ADAL" clId="{A98E0958-AD5B-46F6-88F0-0D6117B55996}" dt="2020-08-10T08:53:20.778" v="154" actId="207"/>
        <pc:sldMkLst>
          <pc:docMk/>
          <pc:sldMk cId="0" sldId="276"/>
        </pc:sldMkLst>
        <pc:spChg chg="mod">
          <ac:chgData name="LAWSON, Catherine" userId="61639cc2-6d54-462a-b4b0-89c4cc7abcaa" providerId="ADAL" clId="{A98E0958-AD5B-46F6-88F0-0D6117B55996}" dt="2020-08-10T08:53:20.778" v="154" actId="207"/>
          <ac:spMkLst>
            <pc:docMk/>
            <pc:sldMk cId="0" sldId="276"/>
            <ac:spMk id="245" creationId="{00000000-0000-0000-0000-000000000000}"/>
          </ac:spMkLst>
        </pc:spChg>
      </pc:sldChg>
      <pc:sldChg chg="modSp mod">
        <pc:chgData name="LAWSON, Catherine" userId="61639cc2-6d54-462a-b4b0-89c4cc7abcaa" providerId="ADAL" clId="{A98E0958-AD5B-46F6-88F0-0D6117B55996}" dt="2020-08-10T08:53:26.206" v="156" actId="207"/>
        <pc:sldMkLst>
          <pc:docMk/>
          <pc:sldMk cId="0" sldId="277"/>
        </pc:sldMkLst>
        <pc:spChg chg="mod">
          <ac:chgData name="LAWSON, Catherine" userId="61639cc2-6d54-462a-b4b0-89c4cc7abcaa" providerId="ADAL" clId="{A98E0958-AD5B-46F6-88F0-0D6117B55996}" dt="2020-08-10T08:53:26.206" v="156" actId="207"/>
          <ac:spMkLst>
            <pc:docMk/>
            <pc:sldMk cId="0" sldId="277"/>
            <ac:spMk id="252" creationId="{00000000-0000-0000-0000-000000000000}"/>
          </ac:spMkLst>
        </pc:spChg>
      </pc:sldChg>
      <pc:sldChg chg="modSp mod modNotes">
        <pc:chgData name="LAWSON, Catherine" userId="61639cc2-6d54-462a-b4b0-89c4cc7abcaa" providerId="ADAL" clId="{A98E0958-AD5B-46F6-88F0-0D6117B55996}" dt="2020-08-10T08:53:38.497" v="158" actId="207"/>
        <pc:sldMkLst>
          <pc:docMk/>
          <pc:sldMk cId="0" sldId="278"/>
        </pc:sldMkLst>
        <pc:spChg chg="mod">
          <ac:chgData name="LAWSON, Catherine" userId="61639cc2-6d54-462a-b4b0-89c4cc7abcaa" providerId="ADAL" clId="{A98E0958-AD5B-46F6-88F0-0D6117B55996}" dt="2020-08-10T08:53:38.497" v="158" actId="207"/>
          <ac:spMkLst>
            <pc:docMk/>
            <pc:sldMk cId="0" sldId="278"/>
            <ac:spMk id="258" creationId="{00000000-0000-0000-0000-000000000000}"/>
          </ac:spMkLst>
        </pc:spChg>
      </pc:sldChg>
      <pc:sldChg chg="modSp mod">
        <pc:chgData name="LAWSON, Catherine" userId="61639cc2-6d54-462a-b4b0-89c4cc7abcaa" providerId="ADAL" clId="{A98E0958-AD5B-46F6-88F0-0D6117B55996}" dt="2020-08-10T10:23:27.627" v="394" actId="13244"/>
        <pc:sldMkLst>
          <pc:docMk/>
          <pc:sldMk cId="0" sldId="279"/>
        </pc:sldMkLst>
        <pc:spChg chg="mod">
          <ac:chgData name="LAWSON, Catherine" userId="61639cc2-6d54-462a-b4b0-89c4cc7abcaa" providerId="ADAL" clId="{A98E0958-AD5B-46F6-88F0-0D6117B55996}" dt="2020-08-10T10:23:27.627" v="394" actId="13244"/>
          <ac:spMkLst>
            <pc:docMk/>
            <pc:sldMk cId="0" sldId="279"/>
            <ac:spMk id="264" creationId="{00000000-0000-0000-0000-000000000000}"/>
          </ac:spMkLst>
        </pc:spChg>
        <pc:spChg chg="mod">
          <ac:chgData name="LAWSON, Catherine" userId="61639cc2-6d54-462a-b4b0-89c4cc7abcaa" providerId="ADAL" clId="{A98E0958-AD5B-46F6-88F0-0D6117B55996}" dt="2020-08-10T09:13:19.966" v="303" actId="255"/>
          <ac:spMkLst>
            <pc:docMk/>
            <pc:sldMk cId="0" sldId="279"/>
            <ac:spMk id="265" creationId="{00000000-0000-0000-0000-000000000000}"/>
          </ac:spMkLst>
        </pc:spChg>
        <pc:spChg chg="mod">
          <ac:chgData name="LAWSON, Catherine" userId="61639cc2-6d54-462a-b4b0-89c4cc7abcaa" providerId="ADAL" clId="{A98E0958-AD5B-46F6-88F0-0D6117B55996}" dt="2020-08-10T10:23:12.519" v="389" actId="13244"/>
          <ac:spMkLst>
            <pc:docMk/>
            <pc:sldMk cId="0" sldId="279"/>
            <ac:spMk id="266" creationId="{00000000-0000-0000-0000-000000000000}"/>
          </ac:spMkLst>
        </pc:spChg>
        <pc:spChg chg="mod">
          <ac:chgData name="LAWSON, Catherine" userId="61639cc2-6d54-462a-b4b0-89c4cc7abcaa" providerId="ADAL" clId="{A98E0958-AD5B-46F6-88F0-0D6117B55996}" dt="2020-08-10T10:23:22.128" v="393" actId="962"/>
          <ac:spMkLst>
            <pc:docMk/>
            <pc:sldMk cId="0" sldId="279"/>
            <ac:spMk id="267" creationId="{00000000-0000-0000-0000-000000000000}"/>
          </ac:spMkLst>
        </pc:spChg>
        <pc:spChg chg="mod">
          <ac:chgData name="LAWSON, Catherine" userId="61639cc2-6d54-462a-b4b0-89c4cc7abcaa" providerId="ADAL" clId="{A98E0958-AD5B-46F6-88F0-0D6117B55996}" dt="2020-08-10T10:23:15.225" v="390" actId="13244"/>
          <ac:spMkLst>
            <pc:docMk/>
            <pc:sldMk cId="0" sldId="279"/>
            <ac:spMk id="268" creationId="{00000000-0000-0000-0000-000000000000}"/>
          </ac:spMkLst>
        </pc:spChg>
      </pc:sldChg>
      <pc:sldChg chg="modSp">
        <pc:chgData name="LAWSON, Catherine" userId="61639cc2-6d54-462a-b4b0-89c4cc7abcaa" providerId="ADAL" clId="{A98E0958-AD5B-46F6-88F0-0D6117B55996}" dt="2020-08-10T10:23:53.246" v="402" actId="13244"/>
        <pc:sldMkLst>
          <pc:docMk/>
          <pc:sldMk cId="0" sldId="280"/>
        </pc:sldMkLst>
        <pc:spChg chg="mod">
          <ac:chgData name="LAWSON, Catherine" userId="61639cc2-6d54-462a-b4b0-89c4cc7abcaa" providerId="ADAL" clId="{A98E0958-AD5B-46F6-88F0-0D6117B55996}" dt="2020-08-10T08:53:54.608" v="160" actId="207"/>
          <ac:spMkLst>
            <pc:docMk/>
            <pc:sldMk cId="0" sldId="280"/>
            <ac:spMk id="273" creationId="{00000000-0000-0000-0000-000000000000}"/>
          </ac:spMkLst>
        </pc:spChg>
        <pc:spChg chg="mod">
          <ac:chgData name="LAWSON, Catherine" userId="61639cc2-6d54-462a-b4b0-89c4cc7abcaa" providerId="ADAL" clId="{A98E0958-AD5B-46F6-88F0-0D6117B55996}" dt="2020-08-10T10:23:53.246" v="402" actId="13244"/>
          <ac:spMkLst>
            <pc:docMk/>
            <pc:sldMk cId="0" sldId="280"/>
            <ac:spMk id="274" creationId="{00000000-0000-0000-0000-000000000000}"/>
          </ac:spMkLst>
        </pc:spChg>
        <pc:spChg chg="mod">
          <ac:chgData name="LAWSON, Catherine" userId="61639cc2-6d54-462a-b4b0-89c4cc7abcaa" providerId="ADAL" clId="{A98E0958-AD5B-46F6-88F0-0D6117B55996}" dt="2020-08-10T10:23:48.565" v="401" actId="13244"/>
          <ac:spMkLst>
            <pc:docMk/>
            <pc:sldMk cId="0" sldId="280"/>
            <ac:spMk id="275" creationId="{00000000-0000-0000-0000-000000000000}"/>
          </ac:spMkLst>
        </pc:spChg>
        <pc:spChg chg="mod">
          <ac:chgData name="LAWSON, Catherine" userId="61639cc2-6d54-462a-b4b0-89c4cc7abcaa" providerId="ADAL" clId="{A98E0958-AD5B-46F6-88F0-0D6117B55996}" dt="2020-08-10T10:23:41.121" v="398" actId="13244"/>
          <ac:spMkLst>
            <pc:docMk/>
            <pc:sldMk cId="0" sldId="280"/>
            <ac:spMk id="276" creationId="{00000000-0000-0000-0000-000000000000}"/>
          </ac:spMkLst>
        </pc:spChg>
      </pc:sldChg>
      <pc:sldChg chg="modSp mod">
        <pc:chgData name="LAWSON, Catherine" userId="61639cc2-6d54-462a-b4b0-89c4cc7abcaa" providerId="ADAL" clId="{A98E0958-AD5B-46F6-88F0-0D6117B55996}" dt="2020-08-10T10:24:54.192" v="415" actId="13244"/>
        <pc:sldMkLst>
          <pc:docMk/>
          <pc:sldMk cId="0" sldId="281"/>
        </pc:sldMkLst>
        <pc:spChg chg="mod">
          <ac:chgData name="LAWSON, Catherine" userId="61639cc2-6d54-462a-b4b0-89c4cc7abcaa" providerId="ADAL" clId="{A98E0958-AD5B-46F6-88F0-0D6117B55996}" dt="2020-08-10T10:24:46.893" v="414" actId="13244"/>
          <ac:spMkLst>
            <pc:docMk/>
            <pc:sldMk cId="0" sldId="281"/>
            <ac:spMk id="282" creationId="{00000000-0000-0000-0000-000000000000}"/>
          </ac:spMkLst>
        </pc:spChg>
        <pc:spChg chg="mod">
          <ac:chgData name="LAWSON, Catherine" userId="61639cc2-6d54-462a-b4b0-89c4cc7abcaa" providerId="ADAL" clId="{A98E0958-AD5B-46F6-88F0-0D6117B55996}" dt="2020-08-10T10:24:01.424" v="404" actId="13244"/>
          <ac:spMkLst>
            <pc:docMk/>
            <pc:sldMk cId="0" sldId="281"/>
            <ac:spMk id="283" creationId="{00000000-0000-0000-0000-000000000000}"/>
          </ac:spMkLst>
        </pc:spChg>
        <pc:spChg chg="mod">
          <ac:chgData name="LAWSON, Catherine" userId="61639cc2-6d54-462a-b4b0-89c4cc7abcaa" providerId="ADAL" clId="{A98E0958-AD5B-46F6-88F0-0D6117B55996}" dt="2020-08-10T10:23:59.154" v="403" actId="13244"/>
          <ac:spMkLst>
            <pc:docMk/>
            <pc:sldMk cId="0" sldId="281"/>
            <ac:spMk id="284" creationId="{00000000-0000-0000-0000-000000000000}"/>
          </ac:spMkLst>
        </pc:spChg>
        <pc:spChg chg="mod">
          <ac:chgData name="LAWSON, Catherine" userId="61639cc2-6d54-462a-b4b0-89c4cc7abcaa" providerId="ADAL" clId="{A98E0958-AD5B-46F6-88F0-0D6117B55996}" dt="2020-08-10T10:24:07.830" v="406" actId="962"/>
          <ac:spMkLst>
            <pc:docMk/>
            <pc:sldMk cId="0" sldId="281"/>
            <ac:spMk id="285" creationId="{00000000-0000-0000-0000-000000000000}"/>
          </ac:spMkLst>
        </pc:spChg>
        <pc:spChg chg="mod">
          <ac:chgData name="LAWSON, Catherine" userId="61639cc2-6d54-462a-b4b0-89c4cc7abcaa" providerId="ADAL" clId="{A98E0958-AD5B-46F6-88F0-0D6117B55996}" dt="2020-08-10T10:24:54.192" v="415" actId="13244"/>
          <ac:spMkLst>
            <pc:docMk/>
            <pc:sldMk cId="0" sldId="281"/>
            <ac:spMk id="286" creationId="{00000000-0000-0000-0000-000000000000}"/>
          </ac:spMkLst>
        </pc:spChg>
      </pc:sldChg>
      <pc:sldChg chg="modSp mod modNotes">
        <pc:chgData name="LAWSON, Catherine" userId="61639cc2-6d54-462a-b4b0-89c4cc7abcaa" providerId="ADAL" clId="{A98E0958-AD5B-46F6-88F0-0D6117B55996}" dt="2020-08-10T10:59:20.125" v="485" actId="20577"/>
        <pc:sldMkLst>
          <pc:docMk/>
          <pc:sldMk cId="0" sldId="282"/>
        </pc:sldMkLst>
        <pc:spChg chg="mod">
          <ac:chgData name="LAWSON, Catherine" userId="61639cc2-6d54-462a-b4b0-89c4cc7abcaa" providerId="ADAL" clId="{A98E0958-AD5B-46F6-88F0-0D6117B55996}" dt="2020-08-10T10:25:04.985" v="418" actId="13244"/>
          <ac:spMkLst>
            <pc:docMk/>
            <pc:sldMk cId="0" sldId="282"/>
            <ac:spMk id="291" creationId="{00000000-0000-0000-0000-000000000000}"/>
          </ac:spMkLst>
        </pc:spChg>
        <pc:spChg chg="mod">
          <ac:chgData name="LAWSON, Catherine" userId="61639cc2-6d54-462a-b4b0-89c4cc7abcaa" providerId="ADAL" clId="{A98E0958-AD5B-46F6-88F0-0D6117B55996}" dt="2020-08-10T10:59:20.125" v="485" actId="20577"/>
          <ac:spMkLst>
            <pc:docMk/>
            <pc:sldMk cId="0" sldId="282"/>
            <ac:spMk id="292" creationId="{00000000-0000-0000-0000-000000000000}"/>
          </ac:spMkLst>
        </pc:spChg>
        <pc:spChg chg="mod">
          <ac:chgData name="LAWSON, Catherine" userId="61639cc2-6d54-462a-b4b0-89c4cc7abcaa" providerId="ADAL" clId="{A98E0958-AD5B-46F6-88F0-0D6117B55996}" dt="2020-08-10T10:24:26.318" v="413" actId="962"/>
          <ac:spMkLst>
            <pc:docMk/>
            <pc:sldMk cId="0" sldId="282"/>
            <ac:spMk id="293" creationId="{00000000-0000-0000-0000-000000000000}"/>
          </ac:spMkLst>
        </pc:spChg>
        <pc:spChg chg="mod">
          <ac:chgData name="LAWSON, Catherine" userId="61639cc2-6d54-462a-b4b0-89c4cc7abcaa" providerId="ADAL" clId="{A98E0958-AD5B-46F6-88F0-0D6117B55996}" dt="2020-08-10T10:24:59.280" v="416" actId="13244"/>
          <ac:spMkLst>
            <pc:docMk/>
            <pc:sldMk cId="0" sldId="282"/>
            <ac:spMk id="295" creationId="{00000000-0000-0000-0000-000000000000}"/>
          </ac:spMkLst>
        </pc:spChg>
      </pc:sldChg>
      <pc:sldChg chg="modSp modNotes">
        <pc:chgData name="LAWSON, Catherine" userId="61639cc2-6d54-462a-b4b0-89c4cc7abcaa" providerId="ADAL" clId="{A98E0958-AD5B-46F6-88F0-0D6117B55996}" dt="2020-08-10T09:12:33.135" v="301" actId="207"/>
        <pc:sldMkLst>
          <pc:docMk/>
          <pc:sldMk cId="0" sldId="283"/>
        </pc:sldMkLst>
        <pc:spChg chg="mod">
          <ac:chgData name="LAWSON, Catherine" userId="61639cc2-6d54-462a-b4b0-89c4cc7abcaa" providerId="ADAL" clId="{A98E0958-AD5B-46F6-88F0-0D6117B55996}" dt="2020-08-10T08:54:09.165" v="163" actId="207"/>
          <ac:spMkLst>
            <pc:docMk/>
            <pc:sldMk cId="0" sldId="283"/>
            <ac:spMk id="300" creationId="{00000000-0000-0000-0000-000000000000}"/>
          </ac:spMkLst>
        </pc:spChg>
        <pc:spChg chg="mod">
          <ac:chgData name="LAWSON, Catherine" userId="61639cc2-6d54-462a-b4b0-89c4cc7abcaa" providerId="ADAL" clId="{A98E0958-AD5B-46F6-88F0-0D6117B55996}" dt="2020-08-10T09:12:33.135" v="301" actId="207"/>
          <ac:spMkLst>
            <pc:docMk/>
            <pc:sldMk cId="0" sldId="283"/>
            <ac:spMk id="301" creationId="{00000000-0000-0000-0000-000000000000}"/>
          </ac:spMkLst>
        </pc:spChg>
      </pc:sldChg>
      <pc:sldChg chg="modSp modNotes">
        <pc:chgData name="LAWSON, Catherine" userId="61639cc2-6d54-462a-b4b0-89c4cc7abcaa" providerId="ADAL" clId="{A98E0958-AD5B-46F6-88F0-0D6117B55996}" dt="2020-08-10T08:54:16.643" v="164" actId="207"/>
        <pc:sldMkLst>
          <pc:docMk/>
          <pc:sldMk cId="0" sldId="284"/>
        </pc:sldMkLst>
        <pc:spChg chg="mod">
          <ac:chgData name="LAWSON, Catherine" userId="61639cc2-6d54-462a-b4b0-89c4cc7abcaa" providerId="ADAL" clId="{A98E0958-AD5B-46F6-88F0-0D6117B55996}" dt="2020-08-10T08:54:16.643" v="164" actId="207"/>
          <ac:spMkLst>
            <pc:docMk/>
            <pc:sldMk cId="0" sldId="284"/>
            <ac:spMk id="309" creationId="{00000000-0000-0000-0000-000000000000}"/>
          </ac:spMkLst>
        </pc:spChg>
      </pc:sldChg>
      <pc:sldChg chg="modSp modNotes">
        <pc:chgData name="LAWSON, Catherine" userId="61639cc2-6d54-462a-b4b0-89c4cc7abcaa" providerId="ADAL" clId="{A98E0958-AD5B-46F6-88F0-0D6117B55996}" dt="2020-08-10T08:54:22.113" v="165" actId="207"/>
        <pc:sldMkLst>
          <pc:docMk/>
          <pc:sldMk cId="0" sldId="285"/>
        </pc:sldMkLst>
        <pc:spChg chg="mod">
          <ac:chgData name="LAWSON, Catherine" userId="61639cc2-6d54-462a-b4b0-89c4cc7abcaa" providerId="ADAL" clId="{A98E0958-AD5B-46F6-88F0-0D6117B55996}" dt="2020-08-10T08:54:22.113" v="165" actId="207"/>
          <ac:spMkLst>
            <pc:docMk/>
            <pc:sldMk cId="0" sldId="285"/>
            <ac:spMk id="318" creationId="{00000000-0000-0000-0000-000000000000}"/>
          </ac:spMkLst>
        </pc:spChg>
      </pc:sldChg>
      <pc:sldChg chg="modSp modNotes">
        <pc:chgData name="LAWSON, Catherine" userId="61639cc2-6d54-462a-b4b0-89c4cc7abcaa" providerId="ADAL" clId="{A98E0958-AD5B-46F6-88F0-0D6117B55996}" dt="2020-08-10T08:54:26.804" v="166" actId="207"/>
        <pc:sldMkLst>
          <pc:docMk/>
          <pc:sldMk cId="0" sldId="286"/>
        </pc:sldMkLst>
        <pc:spChg chg="mod">
          <ac:chgData name="LAWSON, Catherine" userId="61639cc2-6d54-462a-b4b0-89c4cc7abcaa" providerId="ADAL" clId="{A98E0958-AD5B-46F6-88F0-0D6117B55996}" dt="2020-08-10T08:54:26.804" v="166" actId="207"/>
          <ac:spMkLst>
            <pc:docMk/>
            <pc:sldMk cId="0" sldId="286"/>
            <ac:spMk id="327" creationId="{00000000-0000-0000-0000-000000000000}"/>
          </ac:spMkLst>
        </pc:spChg>
      </pc:sldChg>
      <pc:sldChg chg="modSp mod modNotes">
        <pc:chgData name="LAWSON, Catherine" userId="61639cc2-6d54-462a-b4b0-89c4cc7abcaa" providerId="ADAL" clId="{A98E0958-AD5B-46F6-88F0-0D6117B55996}" dt="2020-08-10T08:54:37.469" v="168" actId="208"/>
        <pc:sldMkLst>
          <pc:docMk/>
          <pc:sldMk cId="0" sldId="287"/>
        </pc:sldMkLst>
        <pc:spChg chg="mod">
          <ac:chgData name="LAWSON, Catherine" userId="61639cc2-6d54-462a-b4b0-89c4cc7abcaa" providerId="ADAL" clId="{A98E0958-AD5B-46F6-88F0-0D6117B55996}" dt="2020-08-10T08:54:37.469" v="168" actId="208"/>
          <ac:spMkLst>
            <pc:docMk/>
            <pc:sldMk cId="0" sldId="287"/>
            <ac:spMk id="336" creationId="{00000000-0000-0000-0000-000000000000}"/>
          </ac:spMkLst>
        </pc:spChg>
      </pc:sldChg>
      <pc:sldChg chg="modSp modNotes">
        <pc:chgData name="LAWSON, Catherine" userId="61639cc2-6d54-462a-b4b0-89c4cc7abcaa" providerId="ADAL" clId="{A98E0958-AD5B-46F6-88F0-0D6117B55996}" dt="2020-08-10T08:54:44.070" v="169" actId="207"/>
        <pc:sldMkLst>
          <pc:docMk/>
          <pc:sldMk cId="0" sldId="288"/>
        </pc:sldMkLst>
        <pc:spChg chg="mod">
          <ac:chgData name="LAWSON, Catherine" userId="61639cc2-6d54-462a-b4b0-89c4cc7abcaa" providerId="ADAL" clId="{A98E0958-AD5B-46F6-88F0-0D6117B55996}" dt="2020-08-10T08:54:44.070" v="169" actId="207"/>
          <ac:spMkLst>
            <pc:docMk/>
            <pc:sldMk cId="0" sldId="288"/>
            <ac:spMk id="342" creationId="{00000000-0000-0000-0000-000000000000}"/>
          </ac:spMkLst>
        </pc:spChg>
      </pc:sldChg>
      <pc:sldChg chg="modSp mod modNotes">
        <pc:chgData name="LAWSON, Catherine" userId="61639cc2-6d54-462a-b4b0-89c4cc7abcaa" providerId="ADAL" clId="{A98E0958-AD5B-46F6-88F0-0D6117B55996}" dt="2020-08-10T10:26:15.804" v="432" actId="13244"/>
        <pc:sldMkLst>
          <pc:docMk/>
          <pc:sldMk cId="0" sldId="289"/>
        </pc:sldMkLst>
        <pc:spChg chg="mod">
          <ac:chgData name="LAWSON, Catherine" userId="61639cc2-6d54-462a-b4b0-89c4cc7abcaa" providerId="ADAL" clId="{A98E0958-AD5B-46F6-88F0-0D6117B55996}" dt="2020-08-10T10:26:15.804" v="432" actId="13244"/>
          <ac:spMkLst>
            <pc:docMk/>
            <pc:sldMk cId="0" sldId="289"/>
            <ac:spMk id="351" creationId="{00000000-0000-0000-0000-000000000000}"/>
          </ac:spMkLst>
        </pc:spChg>
        <pc:spChg chg="mod">
          <ac:chgData name="LAWSON, Catherine" userId="61639cc2-6d54-462a-b4b0-89c4cc7abcaa" providerId="ADAL" clId="{A98E0958-AD5B-46F6-88F0-0D6117B55996}" dt="2020-08-10T10:26:04.715" v="429" actId="13244"/>
          <ac:spMkLst>
            <pc:docMk/>
            <pc:sldMk cId="0" sldId="289"/>
            <ac:spMk id="352" creationId="{00000000-0000-0000-0000-000000000000}"/>
          </ac:spMkLst>
        </pc:spChg>
        <pc:spChg chg="mod">
          <ac:chgData name="LAWSON, Catherine" userId="61639cc2-6d54-462a-b4b0-89c4cc7abcaa" providerId="ADAL" clId="{A98E0958-AD5B-46F6-88F0-0D6117B55996}" dt="2020-08-10T10:25:52.805" v="425" actId="13244"/>
          <ac:spMkLst>
            <pc:docMk/>
            <pc:sldMk cId="0" sldId="289"/>
            <ac:spMk id="353" creationId="{00000000-0000-0000-0000-000000000000}"/>
          </ac:spMkLst>
        </pc:spChg>
        <pc:spChg chg="mod">
          <ac:chgData name="LAWSON, Catherine" userId="61639cc2-6d54-462a-b4b0-89c4cc7abcaa" providerId="ADAL" clId="{A98E0958-AD5B-46F6-88F0-0D6117B55996}" dt="2020-08-10T10:26:12.259" v="431" actId="13244"/>
          <ac:spMkLst>
            <pc:docMk/>
            <pc:sldMk cId="0" sldId="289"/>
            <ac:spMk id="354" creationId="{00000000-0000-0000-0000-000000000000}"/>
          </ac:spMkLst>
        </pc:spChg>
        <pc:spChg chg="mod">
          <ac:chgData name="LAWSON, Catherine" userId="61639cc2-6d54-462a-b4b0-89c4cc7abcaa" providerId="ADAL" clId="{A98E0958-AD5B-46F6-88F0-0D6117B55996}" dt="2020-08-10T10:26:08.781" v="430" actId="13244"/>
          <ac:spMkLst>
            <pc:docMk/>
            <pc:sldMk cId="0" sldId="289"/>
            <ac:spMk id="355" creationId="{00000000-0000-0000-0000-000000000000}"/>
          </ac:spMkLst>
        </pc:spChg>
      </pc:sldChg>
      <pc:sldChg chg="modSp modNotes">
        <pc:chgData name="LAWSON, Catherine" userId="61639cc2-6d54-462a-b4b0-89c4cc7abcaa" providerId="ADAL" clId="{A98E0958-AD5B-46F6-88F0-0D6117B55996}" dt="2020-08-10T08:54:55.571" v="171" actId="207"/>
        <pc:sldMkLst>
          <pc:docMk/>
          <pc:sldMk cId="0" sldId="290"/>
        </pc:sldMkLst>
        <pc:spChg chg="mod">
          <ac:chgData name="LAWSON, Catherine" userId="61639cc2-6d54-462a-b4b0-89c4cc7abcaa" providerId="ADAL" clId="{A98E0958-AD5B-46F6-88F0-0D6117B55996}" dt="2020-08-10T08:54:55.571" v="171" actId="207"/>
          <ac:spMkLst>
            <pc:docMk/>
            <pc:sldMk cId="0" sldId="290"/>
            <ac:spMk id="360" creationId="{00000000-0000-0000-0000-000000000000}"/>
          </ac:spMkLst>
        </pc:spChg>
      </pc:sldChg>
      <pc:sldChg chg="modSp mod modNotes">
        <pc:chgData name="LAWSON, Catherine" userId="61639cc2-6d54-462a-b4b0-89c4cc7abcaa" providerId="ADAL" clId="{A98E0958-AD5B-46F6-88F0-0D6117B55996}" dt="2020-08-10T09:11:49.562" v="298" actId="11"/>
        <pc:sldMkLst>
          <pc:docMk/>
          <pc:sldMk cId="0" sldId="291"/>
        </pc:sldMkLst>
        <pc:spChg chg="mod">
          <ac:chgData name="LAWSON, Catherine" userId="61639cc2-6d54-462a-b4b0-89c4cc7abcaa" providerId="ADAL" clId="{A98E0958-AD5B-46F6-88F0-0D6117B55996}" dt="2020-08-10T08:54:59.469" v="172" actId="207"/>
          <ac:spMkLst>
            <pc:docMk/>
            <pc:sldMk cId="0" sldId="291"/>
            <ac:spMk id="369" creationId="{00000000-0000-0000-0000-000000000000}"/>
          </ac:spMkLst>
        </pc:spChg>
        <pc:spChg chg="mod">
          <ac:chgData name="LAWSON, Catherine" userId="61639cc2-6d54-462a-b4b0-89c4cc7abcaa" providerId="ADAL" clId="{A98E0958-AD5B-46F6-88F0-0D6117B55996}" dt="2020-08-10T09:11:49.562" v="298" actId="11"/>
          <ac:spMkLst>
            <pc:docMk/>
            <pc:sldMk cId="0" sldId="291"/>
            <ac:spMk id="370" creationId="{00000000-0000-0000-0000-000000000000}"/>
          </ac:spMkLst>
        </pc:spChg>
      </pc:sldChg>
      <pc:sldChg chg="modSp modNotes">
        <pc:chgData name="LAWSON, Catherine" userId="61639cc2-6d54-462a-b4b0-89c4cc7abcaa" providerId="ADAL" clId="{A98E0958-AD5B-46F6-88F0-0D6117B55996}" dt="2020-08-10T08:55:06.821" v="173" actId="207"/>
        <pc:sldMkLst>
          <pc:docMk/>
          <pc:sldMk cId="0" sldId="292"/>
        </pc:sldMkLst>
        <pc:spChg chg="mod">
          <ac:chgData name="LAWSON, Catherine" userId="61639cc2-6d54-462a-b4b0-89c4cc7abcaa" providerId="ADAL" clId="{A98E0958-AD5B-46F6-88F0-0D6117B55996}" dt="2020-08-10T08:55:06.821" v="173" actId="207"/>
          <ac:spMkLst>
            <pc:docMk/>
            <pc:sldMk cId="0" sldId="292"/>
            <ac:spMk id="378" creationId="{00000000-0000-0000-0000-000000000000}"/>
          </ac:spMkLst>
        </pc:spChg>
      </pc:sldChg>
      <pc:sldChg chg="modSp modNotes">
        <pc:chgData name="LAWSON, Catherine" userId="61639cc2-6d54-462a-b4b0-89c4cc7abcaa" providerId="ADAL" clId="{A98E0958-AD5B-46F6-88F0-0D6117B55996}" dt="2020-08-10T08:55:24.345" v="174" actId="207"/>
        <pc:sldMkLst>
          <pc:docMk/>
          <pc:sldMk cId="0" sldId="293"/>
        </pc:sldMkLst>
        <pc:spChg chg="mod">
          <ac:chgData name="LAWSON, Catherine" userId="61639cc2-6d54-462a-b4b0-89c4cc7abcaa" providerId="ADAL" clId="{A98E0958-AD5B-46F6-88F0-0D6117B55996}" dt="2020-08-10T08:55:24.345" v="174" actId="207"/>
          <ac:spMkLst>
            <pc:docMk/>
            <pc:sldMk cId="0" sldId="293"/>
            <ac:spMk id="387" creationId="{00000000-0000-0000-0000-000000000000}"/>
          </ac:spMkLst>
        </pc:spChg>
      </pc:sldChg>
      <pc:sldChg chg="modSp modNotes">
        <pc:chgData name="LAWSON, Catherine" userId="61639cc2-6d54-462a-b4b0-89c4cc7abcaa" providerId="ADAL" clId="{A98E0958-AD5B-46F6-88F0-0D6117B55996}" dt="2020-08-10T08:55:29.396" v="175" actId="207"/>
        <pc:sldMkLst>
          <pc:docMk/>
          <pc:sldMk cId="0" sldId="294"/>
        </pc:sldMkLst>
        <pc:spChg chg="mod">
          <ac:chgData name="LAWSON, Catherine" userId="61639cc2-6d54-462a-b4b0-89c4cc7abcaa" providerId="ADAL" clId="{A98E0958-AD5B-46F6-88F0-0D6117B55996}" dt="2020-08-10T08:55:29.396" v="175" actId="207"/>
          <ac:spMkLst>
            <pc:docMk/>
            <pc:sldMk cId="0" sldId="294"/>
            <ac:spMk id="396" creationId="{00000000-0000-0000-0000-000000000000}"/>
          </ac:spMkLst>
        </pc:spChg>
      </pc:sldChg>
      <pc:sldChg chg="modSp modNotes">
        <pc:chgData name="LAWSON, Catherine" userId="61639cc2-6d54-462a-b4b0-89c4cc7abcaa" providerId="ADAL" clId="{A98E0958-AD5B-46F6-88F0-0D6117B55996}" dt="2020-08-10T08:55:33.736" v="176" actId="207"/>
        <pc:sldMkLst>
          <pc:docMk/>
          <pc:sldMk cId="0" sldId="295"/>
        </pc:sldMkLst>
        <pc:spChg chg="mod">
          <ac:chgData name="LAWSON, Catherine" userId="61639cc2-6d54-462a-b4b0-89c4cc7abcaa" providerId="ADAL" clId="{A98E0958-AD5B-46F6-88F0-0D6117B55996}" dt="2020-08-10T08:55:33.736" v="176" actId="207"/>
          <ac:spMkLst>
            <pc:docMk/>
            <pc:sldMk cId="0" sldId="295"/>
            <ac:spMk id="405" creationId="{00000000-0000-0000-0000-000000000000}"/>
          </ac:spMkLst>
        </pc:spChg>
      </pc:sldChg>
      <pc:sldChg chg="modSp modNotes">
        <pc:chgData name="LAWSON, Catherine" userId="61639cc2-6d54-462a-b4b0-89c4cc7abcaa" providerId="ADAL" clId="{A98E0958-AD5B-46F6-88F0-0D6117B55996}" dt="2020-08-10T08:55:37.800" v="177" actId="207"/>
        <pc:sldMkLst>
          <pc:docMk/>
          <pc:sldMk cId="0" sldId="296"/>
        </pc:sldMkLst>
        <pc:spChg chg="mod">
          <ac:chgData name="LAWSON, Catherine" userId="61639cc2-6d54-462a-b4b0-89c4cc7abcaa" providerId="ADAL" clId="{A98E0958-AD5B-46F6-88F0-0D6117B55996}" dt="2020-08-10T08:55:37.800" v="177" actId="207"/>
          <ac:spMkLst>
            <pc:docMk/>
            <pc:sldMk cId="0" sldId="296"/>
            <ac:spMk id="414" creationId="{00000000-0000-0000-0000-000000000000}"/>
          </ac:spMkLst>
        </pc:spChg>
      </pc:sldChg>
      <pc:sldChg chg="modSp">
        <pc:chgData name="LAWSON, Catherine" userId="61639cc2-6d54-462a-b4b0-89c4cc7abcaa" providerId="ADAL" clId="{A98E0958-AD5B-46F6-88F0-0D6117B55996}" dt="2020-08-10T08:55:46.806" v="178" actId="207"/>
        <pc:sldMkLst>
          <pc:docMk/>
          <pc:sldMk cId="0" sldId="297"/>
        </pc:sldMkLst>
        <pc:spChg chg="mod">
          <ac:chgData name="LAWSON, Catherine" userId="61639cc2-6d54-462a-b4b0-89c4cc7abcaa" providerId="ADAL" clId="{A98E0958-AD5B-46F6-88F0-0D6117B55996}" dt="2020-08-10T08:55:46.806" v="178" actId="207"/>
          <ac:spMkLst>
            <pc:docMk/>
            <pc:sldMk cId="0" sldId="297"/>
            <ac:spMk id="423" creationId="{00000000-0000-0000-0000-000000000000}"/>
          </ac:spMkLst>
        </pc:spChg>
      </pc:sldChg>
      <pc:sldChg chg="modSp">
        <pc:chgData name="LAWSON, Catherine" userId="61639cc2-6d54-462a-b4b0-89c4cc7abcaa" providerId="ADAL" clId="{A98E0958-AD5B-46F6-88F0-0D6117B55996}" dt="2020-08-10T08:55:50.960" v="179" actId="207"/>
        <pc:sldMkLst>
          <pc:docMk/>
          <pc:sldMk cId="0" sldId="298"/>
        </pc:sldMkLst>
        <pc:spChg chg="mod">
          <ac:chgData name="LAWSON, Catherine" userId="61639cc2-6d54-462a-b4b0-89c4cc7abcaa" providerId="ADAL" clId="{A98E0958-AD5B-46F6-88F0-0D6117B55996}" dt="2020-08-10T08:55:50.960" v="179" actId="207"/>
          <ac:spMkLst>
            <pc:docMk/>
            <pc:sldMk cId="0" sldId="298"/>
            <ac:spMk id="432" creationId="{00000000-0000-0000-0000-000000000000}"/>
          </ac:spMkLst>
        </pc:spChg>
      </pc:sldChg>
      <pc:sldChg chg="modSp modNotes">
        <pc:chgData name="LAWSON, Catherine" userId="61639cc2-6d54-462a-b4b0-89c4cc7abcaa" providerId="ADAL" clId="{A98E0958-AD5B-46F6-88F0-0D6117B55996}" dt="2020-08-10T08:55:55.153" v="180" actId="207"/>
        <pc:sldMkLst>
          <pc:docMk/>
          <pc:sldMk cId="0" sldId="299"/>
        </pc:sldMkLst>
        <pc:spChg chg="mod">
          <ac:chgData name="LAWSON, Catherine" userId="61639cc2-6d54-462a-b4b0-89c4cc7abcaa" providerId="ADAL" clId="{A98E0958-AD5B-46F6-88F0-0D6117B55996}" dt="2020-08-10T08:55:55.153" v="180" actId="207"/>
          <ac:spMkLst>
            <pc:docMk/>
            <pc:sldMk cId="0" sldId="299"/>
            <ac:spMk id="441" creationId="{00000000-0000-0000-0000-000000000000}"/>
          </ac:spMkLst>
        </pc:spChg>
      </pc:sldChg>
      <pc:sldChg chg="modSp modNotes">
        <pc:chgData name="LAWSON, Catherine" userId="61639cc2-6d54-462a-b4b0-89c4cc7abcaa" providerId="ADAL" clId="{A98E0958-AD5B-46F6-88F0-0D6117B55996}" dt="2020-08-10T08:55:59.455" v="181" actId="207"/>
        <pc:sldMkLst>
          <pc:docMk/>
          <pc:sldMk cId="0" sldId="300"/>
        </pc:sldMkLst>
        <pc:spChg chg="mod">
          <ac:chgData name="LAWSON, Catherine" userId="61639cc2-6d54-462a-b4b0-89c4cc7abcaa" providerId="ADAL" clId="{A98E0958-AD5B-46F6-88F0-0D6117B55996}" dt="2020-08-10T08:55:59.455" v="181" actId="207"/>
          <ac:spMkLst>
            <pc:docMk/>
            <pc:sldMk cId="0" sldId="300"/>
            <ac:spMk id="450" creationId="{00000000-0000-0000-0000-000000000000}"/>
          </ac:spMkLst>
        </pc:spChg>
      </pc:sldChg>
      <pc:sldChg chg="modSp modNotes">
        <pc:chgData name="LAWSON, Catherine" userId="61639cc2-6d54-462a-b4b0-89c4cc7abcaa" providerId="ADAL" clId="{A98E0958-AD5B-46F6-88F0-0D6117B55996}" dt="2020-08-10T08:56:05.521" v="182" actId="207"/>
        <pc:sldMkLst>
          <pc:docMk/>
          <pc:sldMk cId="0" sldId="301"/>
        </pc:sldMkLst>
        <pc:spChg chg="mod">
          <ac:chgData name="LAWSON, Catherine" userId="61639cc2-6d54-462a-b4b0-89c4cc7abcaa" providerId="ADAL" clId="{A98E0958-AD5B-46F6-88F0-0D6117B55996}" dt="2020-08-10T08:56:05.521" v="182" actId="207"/>
          <ac:spMkLst>
            <pc:docMk/>
            <pc:sldMk cId="0" sldId="301"/>
            <ac:spMk id="459" creationId="{00000000-0000-0000-0000-000000000000}"/>
          </ac:spMkLst>
        </pc:spChg>
      </pc:sldChg>
      <pc:sldChg chg="modSp mod modNotes">
        <pc:chgData name="LAWSON, Catherine" userId="61639cc2-6d54-462a-b4b0-89c4cc7abcaa" providerId="ADAL" clId="{A98E0958-AD5B-46F6-88F0-0D6117B55996}" dt="2020-08-10T10:52:37.448" v="463" actId="20577"/>
        <pc:sldMkLst>
          <pc:docMk/>
          <pc:sldMk cId="0" sldId="302"/>
        </pc:sldMkLst>
        <pc:spChg chg="mod">
          <ac:chgData name="LAWSON, Catherine" userId="61639cc2-6d54-462a-b4b0-89c4cc7abcaa" providerId="ADAL" clId="{A98E0958-AD5B-46F6-88F0-0D6117B55996}" dt="2020-08-10T08:56:14.303" v="183" actId="207"/>
          <ac:spMkLst>
            <pc:docMk/>
            <pc:sldMk cId="0" sldId="302"/>
            <ac:spMk id="468" creationId="{00000000-0000-0000-0000-000000000000}"/>
          </ac:spMkLst>
        </pc:spChg>
        <pc:spChg chg="mod">
          <ac:chgData name="LAWSON, Catherine" userId="61639cc2-6d54-462a-b4b0-89c4cc7abcaa" providerId="ADAL" clId="{A98E0958-AD5B-46F6-88F0-0D6117B55996}" dt="2020-08-10T10:52:37.448" v="463" actId="20577"/>
          <ac:spMkLst>
            <pc:docMk/>
            <pc:sldMk cId="0" sldId="302"/>
            <ac:spMk id="469" creationId="{00000000-0000-0000-0000-000000000000}"/>
          </ac:spMkLst>
        </pc:spChg>
      </pc:sldChg>
      <pc:sldChg chg="modSp modNotes">
        <pc:chgData name="LAWSON, Catherine" userId="61639cc2-6d54-462a-b4b0-89c4cc7abcaa" providerId="ADAL" clId="{A98E0958-AD5B-46F6-88F0-0D6117B55996}" dt="2020-08-10T08:56:20.023" v="184" actId="207"/>
        <pc:sldMkLst>
          <pc:docMk/>
          <pc:sldMk cId="0" sldId="303"/>
        </pc:sldMkLst>
        <pc:spChg chg="mod">
          <ac:chgData name="LAWSON, Catherine" userId="61639cc2-6d54-462a-b4b0-89c4cc7abcaa" providerId="ADAL" clId="{A98E0958-AD5B-46F6-88F0-0D6117B55996}" dt="2020-08-10T08:56:20.023" v="184" actId="207"/>
          <ac:spMkLst>
            <pc:docMk/>
            <pc:sldMk cId="0" sldId="303"/>
            <ac:spMk id="477" creationId="{00000000-0000-0000-0000-000000000000}"/>
          </ac:spMkLst>
        </pc:spChg>
      </pc:sldChg>
      <pc:sldChg chg="modSp mod modNotes">
        <pc:chgData name="LAWSON, Catherine" userId="61639cc2-6d54-462a-b4b0-89c4cc7abcaa" providerId="ADAL" clId="{A98E0958-AD5B-46F6-88F0-0D6117B55996}" dt="2020-08-10T10:40:13.451" v="456" actId="20577"/>
        <pc:sldMkLst>
          <pc:docMk/>
          <pc:sldMk cId="0" sldId="304"/>
        </pc:sldMkLst>
        <pc:spChg chg="mod">
          <ac:chgData name="LAWSON, Catherine" userId="61639cc2-6d54-462a-b4b0-89c4cc7abcaa" providerId="ADAL" clId="{A98E0958-AD5B-46F6-88F0-0D6117B55996}" dt="2020-08-10T08:56:28.291" v="185" actId="207"/>
          <ac:spMkLst>
            <pc:docMk/>
            <pc:sldMk cId="0" sldId="304"/>
            <ac:spMk id="486" creationId="{00000000-0000-0000-0000-000000000000}"/>
          </ac:spMkLst>
        </pc:spChg>
        <pc:spChg chg="mod">
          <ac:chgData name="LAWSON, Catherine" userId="61639cc2-6d54-462a-b4b0-89c4cc7abcaa" providerId="ADAL" clId="{A98E0958-AD5B-46F6-88F0-0D6117B55996}" dt="2020-08-10T10:40:13.451" v="456" actId="20577"/>
          <ac:spMkLst>
            <pc:docMk/>
            <pc:sldMk cId="0" sldId="304"/>
            <ac:spMk id="487" creationId="{00000000-0000-0000-0000-000000000000}"/>
          </ac:spMkLst>
        </pc:spChg>
      </pc:sldChg>
      <pc:sldChg chg="modSp modNotes">
        <pc:chgData name="LAWSON, Catherine" userId="61639cc2-6d54-462a-b4b0-89c4cc7abcaa" providerId="ADAL" clId="{A98E0958-AD5B-46F6-88F0-0D6117B55996}" dt="2020-08-10T08:56:34.854" v="186" actId="207"/>
        <pc:sldMkLst>
          <pc:docMk/>
          <pc:sldMk cId="0" sldId="305"/>
        </pc:sldMkLst>
        <pc:spChg chg="mod">
          <ac:chgData name="LAWSON, Catherine" userId="61639cc2-6d54-462a-b4b0-89c4cc7abcaa" providerId="ADAL" clId="{A98E0958-AD5B-46F6-88F0-0D6117B55996}" dt="2020-08-10T08:56:34.854" v="186" actId="207"/>
          <ac:spMkLst>
            <pc:docMk/>
            <pc:sldMk cId="0" sldId="305"/>
            <ac:spMk id="495" creationId="{00000000-0000-0000-0000-000000000000}"/>
          </ac:spMkLst>
        </pc:spChg>
      </pc:sldChg>
      <pc:sldChg chg="modSp mod modNotes">
        <pc:chgData name="LAWSON, Catherine" userId="61639cc2-6d54-462a-b4b0-89c4cc7abcaa" providerId="ADAL" clId="{A98E0958-AD5B-46F6-88F0-0D6117B55996}" dt="2020-08-10T10:39:39.956" v="454" actId="20577"/>
        <pc:sldMkLst>
          <pc:docMk/>
          <pc:sldMk cId="0" sldId="306"/>
        </pc:sldMkLst>
        <pc:spChg chg="mod">
          <ac:chgData name="LAWSON, Catherine" userId="61639cc2-6d54-462a-b4b0-89c4cc7abcaa" providerId="ADAL" clId="{A98E0958-AD5B-46F6-88F0-0D6117B55996}" dt="2020-08-10T08:56:42.694" v="187" actId="207"/>
          <ac:spMkLst>
            <pc:docMk/>
            <pc:sldMk cId="0" sldId="306"/>
            <ac:spMk id="504" creationId="{00000000-0000-0000-0000-000000000000}"/>
          </ac:spMkLst>
        </pc:spChg>
        <pc:spChg chg="mod">
          <ac:chgData name="LAWSON, Catherine" userId="61639cc2-6d54-462a-b4b0-89c4cc7abcaa" providerId="ADAL" clId="{A98E0958-AD5B-46F6-88F0-0D6117B55996}" dt="2020-08-10T10:39:39.956" v="454" actId="20577"/>
          <ac:spMkLst>
            <pc:docMk/>
            <pc:sldMk cId="0" sldId="306"/>
            <ac:spMk id="505" creationId="{00000000-0000-0000-0000-000000000000}"/>
          </ac:spMkLst>
        </pc:spChg>
      </pc:sldChg>
      <pc:sldChg chg="modSp modNotes">
        <pc:chgData name="LAWSON, Catherine" userId="61639cc2-6d54-462a-b4b0-89c4cc7abcaa" providerId="ADAL" clId="{A98E0958-AD5B-46F6-88F0-0D6117B55996}" dt="2020-08-10T08:56:47.214" v="188" actId="207"/>
        <pc:sldMkLst>
          <pc:docMk/>
          <pc:sldMk cId="0" sldId="307"/>
        </pc:sldMkLst>
        <pc:spChg chg="mod">
          <ac:chgData name="LAWSON, Catherine" userId="61639cc2-6d54-462a-b4b0-89c4cc7abcaa" providerId="ADAL" clId="{A98E0958-AD5B-46F6-88F0-0D6117B55996}" dt="2020-08-10T08:56:47.214" v="188" actId="207"/>
          <ac:spMkLst>
            <pc:docMk/>
            <pc:sldMk cId="0" sldId="307"/>
            <ac:spMk id="513" creationId="{00000000-0000-0000-0000-000000000000}"/>
          </ac:spMkLst>
        </pc:spChg>
      </pc:sldChg>
      <pc:sldChg chg="modSp modNotes">
        <pc:chgData name="LAWSON, Catherine" userId="61639cc2-6d54-462a-b4b0-89c4cc7abcaa" providerId="ADAL" clId="{A98E0958-AD5B-46F6-88F0-0D6117B55996}" dt="2020-08-10T08:56:51.517" v="189" actId="207"/>
        <pc:sldMkLst>
          <pc:docMk/>
          <pc:sldMk cId="0" sldId="308"/>
        </pc:sldMkLst>
        <pc:spChg chg="mod">
          <ac:chgData name="LAWSON, Catherine" userId="61639cc2-6d54-462a-b4b0-89c4cc7abcaa" providerId="ADAL" clId="{A98E0958-AD5B-46F6-88F0-0D6117B55996}" dt="2020-08-10T08:56:51.517" v="189" actId="207"/>
          <ac:spMkLst>
            <pc:docMk/>
            <pc:sldMk cId="0" sldId="308"/>
            <ac:spMk id="522" creationId="{00000000-0000-0000-0000-000000000000}"/>
          </ac:spMkLst>
        </pc:spChg>
      </pc:sldChg>
      <pc:sldChg chg="modSp mod modNotes">
        <pc:chgData name="LAWSON, Catherine" userId="61639cc2-6d54-462a-b4b0-89c4cc7abcaa" providerId="ADAL" clId="{A98E0958-AD5B-46F6-88F0-0D6117B55996}" dt="2020-08-10T09:10:07.801" v="297" actId="11"/>
        <pc:sldMkLst>
          <pc:docMk/>
          <pc:sldMk cId="0" sldId="309"/>
        </pc:sldMkLst>
        <pc:spChg chg="mod">
          <ac:chgData name="LAWSON, Catherine" userId="61639cc2-6d54-462a-b4b0-89c4cc7abcaa" providerId="ADAL" clId="{A98E0958-AD5B-46F6-88F0-0D6117B55996}" dt="2020-08-10T08:57:00.931" v="190" actId="207"/>
          <ac:spMkLst>
            <pc:docMk/>
            <pc:sldMk cId="0" sldId="309"/>
            <ac:spMk id="531" creationId="{00000000-0000-0000-0000-000000000000}"/>
          </ac:spMkLst>
        </pc:spChg>
        <pc:spChg chg="mod">
          <ac:chgData name="LAWSON, Catherine" userId="61639cc2-6d54-462a-b4b0-89c4cc7abcaa" providerId="ADAL" clId="{A98E0958-AD5B-46F6-88F0-0D6117B55996}" dt="2020-08-10T09:10:07.801" v="297" actId="11"/>
          <ac:spMkLst>
            <pc:docMk/>
            <pc:sldMk cId="0" sldId="309"/>
            <ac:spMk id="532" creationId="{00000000-0000-0000-0000-000000000000}"/>
          </ac:spMkLst>
        </pc:spChg>
      </pc:sldChg>
      <pc:sldChg chg="modSp mod modNotes">
        <pc:chgData name="LAWSON, Catherine" userId="61639cc2-6d54-462a-b4b0-89c4cc7abcaa" providerId="ADAL" clId="{A98E0958-AD5B-46F6-88F0-0D6117B55996}" dt="2020-08-10T08:57:13.823" v="191" actId="208"/>
        <pc:sldMkLst>
          <pc:docMk/>
          <pc:sldMk cId="0" sldId="310"/>
        </pc:sldMkLst>
        <pc:spChg chg="mod">
          <ac:chgData name="LAWSON, Catherine" userId="61639cc2-6d54-462a-b4b0-89c4cc7abcaa" providerId="ADAL" clId="{A98E0958-AD5B-46F6-88F0-0D6117B55996}" dt="2020-08-10T08:57:13.823" v="191" actId="208"/>
          <ac:spMkLst>
            <pc:docMk/>
            <pc:sldMk cId="0" sldId="310"/>
            <ac:spMk id="540" creationId="{00000000-0000-0000-0000-000000000000}"/>
          </ac:spMkLst>
        </pc:spChg>
      </pc:sldChg>
      <pc:sldChg chg="modSp modNotes">
        <pc:chgData name="LAWSON, Catherine" userId="61639cc2-6d54-462a-b4b0-89c4cc7abcaa" providerId="ADAL" clId="{A98E0958-AD5B-46F6-88F0-0D6117B55996}" dt="2020-08-10T08:57:20.897" v="192" actId="207"/>
        <pc:sldMkLst>
          <pc:docMk/>
          <pc:sldMk cId="0" sldId="311"/>
        </pc:sldMkLst>
        <pc:spChg chg="mod">
          <ac:chgData name="LAWSON, Catherine" userId="61639cc2-6d54-462a-b4b0-89c4cc7abcaa" providerId="ADAL" clId="{A98E0958-AD5B-46F6-88F0-0D6117B55996}" dt="2020-08-10T08:57:20.897" v="192" actId="207"/>
          <ac:spMkLst>
            <pc:docMk/>
            <pc:sldMk cId="0" sldId="311"/>
            <ac:spMk id="546" creationId="{00000000-0000-0000-0000-000000000000}"/>
          </ac:spMkLst>
        </pc:spChg>
      </pc:sldChg>
      <pc:sldChg chg="modSp modNotes">
        <pc:chgData name="LAWSON, Catherine" userId="61639cc2-6d54-462a-b4b0-89c4cc7abcaa" providerId="ADAL" clId="{A98E0958-AD5B-46F6-88F0-0D6117B55996}" dt="2020-08-10T08:57:26.597" v="193" actId="207"/>
        <pc:sldMkLst>
          <pc:docMk/>
          <pc:sldMk cId="0" sldId="312"/>
        </pc:sldMkLst>
        <pc:spChg chg="mod">
          <ac:chgData name="LAWSON, Catherine" userId="61639cc2-6d54-462a-b4b0-89c4cc7abcaa" providerId="ADAL" clId="{A98E0958-AD5B-46F6-88F0-0D6117B55996}" dt="2020-08-10T08:57:26.597" v="193" actId="207"/>
          <ac:spMkLst>
            <pc:docMk/>
            <pc:sldMk cId="0" sldId="312"/>
            <ac:spMk id="555" creationId="{00000000-0000-0000-0000-000000000000}"/>
          </ac:spMkLst>
        </pc:spChg>
      </pc:sldChg>
      <pc:sldChg chg="modSp mod modNotes">
        <pc:chgData name="LAWSON, Catherine" userId="61639cc2-6d54-462a-b4b0-89c4cc7abcaa" providerId="ADAL" clId="{A98E0958-AD5B-46F6-88F0-0D6117B55996}" dt="2020-08-10T08:57:49.125" v="197" actId="14100"/>
        <pc:sldMkLst>
          <pc:docMk/>
          <pc:sldMk cId="0" sldId="313"/>
        </pc:sldMkLst>
        <pc:spChg chg="mod">
          <ac:chgData name="LAWSON, Catherine" userId="61639cc2-6d54-462a-b4b0-89c4cc7abcaa" providerId="ADAL" clId="{A98E0958-AD5B-46F6-88F0-0D6117B55996}" dt="2020-08-10T08:57:49.125" v="197" actId="14100"/>
          <ac:spMkLst>
            <pc:docMk/>
            <pc:sldMk cId="0" sldId="313"/>
            <ac:spMk id="564" creationId="{00000000-0000-0000-0000-000000000000}"/>
          </ac:spMkLst>
        </pc:spChg>
      </pc:sldChg>
      <pc:sldChg chg="modSp">
        <pc:chgData name="LAWSON, Catherine" userId="61639cc2-6d54-462a-b4b0-89c4cc7abcaa" providerId="ADAL" clId="{A98E0958-AD5B-46F6-88F0-0D6117B55996}" dt="2020-08-10T08:57:55.085" v="198" actId="207"/>
        <pc:sldMkLst>
          <pc:docMk/>
          <pc:sldMk cId="0" sldId="314"/>
        </pc:sldMkLst>
        <pc:spChg chg="mod">
          <ac:chgData name="LAWSON, Catherine" userId="61639cc2-6d54-462a-b4b0-89c4cc7abcaa" providerId="ADAL" clId="{A98E0958-AD5B-46F6-88F0-0D6117B55996}" dt="2020-08-10T08:57:55.085" v="198" actId="207"/>
          <ac:spMkLst>
            <pc:docMk/>
            <pc:sldMk cId="0" sldId="314"/>
            <ac:spMk id="570" creationId="{00000000-0000-0000-0000-000000000000}"/>
          </ac:spMkLst>
        </pc:spChg>
      </pc:sldChg>
      <pc:sldChg chg="modSp">
        <pc:chgData name="LAWSON, Catherine" userId="61639cc2-6d54-462a-b4b0-89c4cc7abcaa" providerId="ADAL" clId="{A98E0958-AD5B-46F6-88F0-0D6117B55996}" dt="2020-08-10T08:58:00.367" v="199" actId="207"/>
        <pc:sldMkLst>
          <pc:docMk/>
          <pc:sldMk cId="0" sldId="315"/>
        </pc:sldMkLst>
        <pc:spChg chg="mod">
          <ac:chgData name="LAWSON, Catherine" userId="61639cc2-6d54-462a-b4b0-89c4cc7abcaa" providerId="ADAL" clId="{A98E0958-AD5B-46F6-88F0-0D6117B55996}" dt="2020-08-10T08:58:00.367" v="199" actId="207"/>
          <ac:spMkLst>
            <pc:docMk/>
            <pc:sldMk cId="0" sldId="315"/>
            <ac:spMk id="579" creationId="{00000000-0000-0000-0000-000000000000}"/>
          </ac:spMkLst>
        </pc:spChg>
      </pc:sldChg>
      <pc:sldChg chg="modSp mod">
        <pc:chgData name="LAWSON, Catherine" userId="61639cc2-6d54-462a-b4b0-89c4cc7abcaa" providerId="ADAL" clId="{A98E0958-AD5B-46F6-88F0-0D6117B55996}" dt="2020-08-10T08:58:13.845" v="201" actId="114"/>
        <pc:sldMkLst>
          <pc:docMk/>
          <pc:sldMk cId="0" sldId="316"/>
        </pc:sldMkLst>
        <pc:spChg chg="mod">
          <ac:chgData name="LAWSON, Catherine" userId="61639cc2-6d54-462a-b4b0-89c4cc7abcaa" providerId="ADAL" clId="{A98E0958-AD5B-46F6-88F0-0D6117B55996}" dt="2020-08-10T08:58:09.380" v="200" actId="207"/>
          <ac:spMkLst>
            <pc:docMk/>
            <pc:sldMk cId="0" sldId="316"/>
            <ac:spMk id="588" creationId="{00000000-0000-0000-0000-000000000000}"/>
          </ac:spMkLst>
        </pc:spChg>
        <pc:spChg chg="mod">
          <ac:chgData name="LAWSON, Catherine" userId="61639cc2-6d54-462a-b4b0-89c4cc7abcaa" providerId="ADAL" clId="{A98E0958-AD5B-46F6-88F0-0D6117B55996}" dt="2020-08-10T08:58:13.845" v="201" actId="114"/>
          <ac:spMkLst>
            <pc:docMk/>
            <pc:sldMk cId="0" sldId="316"/>
            <ac:spMk id="589" creationId="{00000000-0000-0000-0000-000000000000}"/>
          </ac:spMkLst>
        </pc:spChg>
      </pc:sldChg>
      <pc:sldChg chg="modSp">
        <pc:chgData name="LAWSON, Catherine" userId="61639cc2-6d54-462a-b4b0-89c4cc7abcaa" providerId="ADAL" clId="{A98E0958-AD5B-46F6-88F0-0D6117B55996}" dt="2020-08-10T08:58:19.891" v="202" actId="207"/>
        <pc:sldMkLst>
          <pc:docMk/>
          <pc:sldMk cId="0" sldId="317"/>
        </pc:sldMkLst>
        <pc:spChg chg="mod">
          <ac:chgData name="LAWSON, Catherine" userId="61639cc2-6d54-462a-b4b0-89c4cc7abcaa" providerId="ADAL" clId="{A98E0958-AD5B-46F6-88F0-0D6117B55996}" dt="2020-08-10T08:58:19.891" v="202" actId="207"/>
          <ac:spMkLst>
            <pc:docMk/>
            <pc:sldMk cId="0" sldId="317"/>
            <ac:spMk id="597" creationId="{00000000-0000-0000-0000-000000000000}"/>
          </ac:spMkLst>
        </pc:spChg>
      </pc:sldChg>
      <pc:sldChg chg="modSp">
        <pc:chgData name="LAWSON, Catherine" userId="61639cc2-6d54-462a-b4b0-89c4cc7abcaa" providerId="ADAL" clId="{A98E0958-AD5B-46F6-88F0-0D6117B55996}" dt="2020-08-10T08:58:24.964" v="203" actId="207"/>
        <pc:sldMkLst>
          <pc:docMk/>
          <pc:sldMk cId="0" sldId="318"/>
        </pc:sldMkLst>
        <pc:spChg chg="mod">
          <ac:chgData name="LAWSON, Catherine" userId="61639cc2-6d54-462a-b4b0-89c4cc7abcaa" providerId="ADAL" clId="{A98E0958-AD5B-46F6-88F0-0D6117B55996}" dt="2020-08-10T08:58:24.964" v="203" actId="207"/>
          <ac:spMkLst>
            <pc:docMk/>
            <pc:sldMk cId="0" sldId="318"/>
            <ac:spMk id="606" creationId="{00000000-0000-0000-0000-000000000000}"/>
          </ac:spMkLst>
        </pc:spChg>
      </pc:sldChg>
      <pc:sldChg chg="modSp mod">
        <pc:chgData name="LAWSON, Catherine" userId="61639cc2-6d54-462a-b4b0-89c4cc7abcaa" providerId="ADAL" clId="{A98E0958-AD5B-46F6-88F0-0D6117B55996}" dt="2020-08-10T09:09:04.954" v="296" actId="207"/>
        <pc:sldMkLst>
          <pc:docMk/>
          <pc:sldMk cId="0" sldId="319"/>
        </pc:sldMkLst>
        <pc:spChg chg="mod">
          <ac:chgData name="LAWSON, Catherine" userId="61639cc2-6d54-462a-b4b0-89c4cc7abcaa" providerId="ADAL" clId="{A98E0958-AD5B-46F6-88F0-0D6117B55996}" dt="2020-08-10T08:58:32.037" v="205" actId="207"/>
          <ac:spMkLst>
            <pc:docMk/>
            <pc:sldMk cId="0" sldId="319"/>
            <ac:spMk id="615" creationId="{00000000-0000-0000-0000-000000000000}"/>
          </ac:spMkLst>
        </pc:spChg>
        <pc:spChg chg="mod">
          <ac:chgData name="LAWSON, Catherine" userId="61639cc2-6d54-462a-b4b0-89c4cc7abcaa" providerId="ADAL" clId="{A98E0958-AD5B-46F6-88F0-0D6117B55996}" dt="2020-08-10T09:09:04.954" v="296" actId="207"/>
          <ac:spMkLst>
            <pc:docMk/>
            <pc:sldMk cId="0" sldId="319"/>
            <ac:spMk id="617" creationId="{00000000-0000-0000-0000-000000000000}"/>
          </ac:spMkLst>
        </pc:spChg>
      </pc:sldChg>
      <pc:sldChg chg="modSp mod modNotes">
        <pc:chgData name="LAWSON, Catherine" userId="61639cc2-6d54-462a-b4b0-89c4cc7abcaa" providerId="ADAL" clId="{A98E0958-AD5B-46F6-88F0-0D6117B55996}" dt="2020-08-10T08:58:44.725" v="207" actId="208"/>
        <pc:sldMkLst>
          <pc:docMk/>
          <pc:sldMk cId="0" sldId="320"/>
        </pc:sldMkLst>
        <pc:spChg chg="mod">
          <ac:chgData name="LAWSON, Catherine" userId="61639cc2-6d54-462a-b4b0-89c4cc7abcaa" providerId="ADAL" clId="{A98E0958-AD5B-46F6-88F0-0D6117B55996}" dt="2020-08-10T08:58:44.725" v="207" actId="208"/>
          <ac:spMkLst>
            <pc:docMk/>
            <pc:sldMk cId="0" sldId="320"/>
            <ac:spMk id="622" creationId="{00000000-0000-0000-0000-000000000000}"/>
          </ac:spMkLst>
        </pc:spChg>
      </pc:sldChg>
      <pc:sldChg chg="modSp modNotes">
        <pc:chgData name="LAWSON, Catherine" userId="61639cc2-6d54-462a-b4b0-89c4cc7abcaa" providerId="ADAL" clId="{A98E0958-AD5B-46F6-88F0-0D6117B55996}" dt="2020-08-10T09:08:59.240" v="295" actId="207"/>
        <pc:sldMkLst>
          <pc:docMk/>
          <pc:sldMk cId="0" sldId="321"/>
        </pc:sldMkLst>
        <pc:spChg chg="mod">
          <ac:chgData name="LAWSON, Catherine" userId="61639cc2-6d54-462a-b4b0-89c4cc7abcaa" providerId="ADAL" clId="{A98E0958-AD5B-46F6-88F0-0D6117B55996}" dt="2020-08-10T08:58:51.827" v="208" actId="207"/>
          <ac:spMkLst>
            <pc:docMk/>
            <pc:sldMk cId="0" sldId="321"/>
            <ac:spMk id="628" creationId="{00000000-0000-0000-0000-000000000000}"/>
          </ac:spMkLst>
        </pc:spChg>
        <pc:spChg chg="mod">
          <ac:chgData name="LAWSON, Catherine" userId="61639cc2-6d54-462a-b4b0-89c4cc7abcaa" providerId="ADAL" clId="{A98E0958-AD5B-46F6-88F0-0D6117B55996}" dt="2020-08-10T09:08:59.240" v="295" actId="207"/>
          <ac:spMkLst>
            <pc:docMk/>
            <pc:sldMk cId="0" sldId="321"/>
            <ac:spMk id="631" creationId="{00000000-0000-0000-0000-000000000000}"/>
          </ac:spMkLst>
        </pc:spChg>
      </pc:sldChg>
      <pc:sldChg chg="modSp mod modNotes">
        <pc:chgData name="LAWSON, Catherine" userId="61639cc2-6d54-462a-b4b0-89c4cc7abcaa" providerId="ADAL" clId="{A98E0958-AD5B-46F6-88F0-0D6117B55996}" dt="2020-08-10T08:59:01.487" v="210" actId="208"/>
        <pc:sldMkLst>
          <pc:docMk/>
          <pc:sldMk cId="0" sldId="322"/>
        </pc:sldMkLst>
        <pc:spChg chg="mod">
          <ac:chgData name="LAWSON, Catherine" userId="61639cc2-6d54-462a-b4b0-89c4cc7abcaa" providerId="ADAL" clId="{A98E0958-AD5B-46F6-88F0-0D6117B55996}" dt="2020-08-10T08:59:01.487" v="210" actId="208"/>
          <ac:spMkLst>
            <pc:docMk/>
            <pc:sldMk cId="0" sldId="322"/>
            <ac:spMk id="637" creationId="{00000000-0000-0000-0000-000000000000}"/>
          </ac:spMkLst>
        </pc:spChg>
      </pc:sldChg>
      <pc:sldChg chg="modSp modNotes">
        <pc:chgData name="LAWSON, Catherine" userId="61639cc2-6d54-462a-b4b0-89c4cc7abcaa" providerId="ADAL" clId="{A98E0958-AD5B-46F6-88F0-0D6117B55996}" dt="2020-08-10T09:08:54.310" v="294" actId="207"/>
        <pc:sldMkLst>
          <pc:docMk/>
          <pc:sldMk cId="0" sldId="323"/>
        </pc:sldMkLst>
        <pc:spChg chg="mod">
          <ac:chgData name="LAWSON, Catherine" userId="61639cc2-6d54-462a-b4b0-89c4cc7abcaa" providerId="ADAL" clId="{A98E0958-AD5B-46F6-88F0-0D6117B55996}" dt="2020-08-10T08:59:07.712" v="211" actId="207"/>
          <ac:spMkLst>
            <pc:docMk/>
            <pc:sldMk cId="0" sldId="323"/>
            <ac:spMk id="643" creationId="{00000000-0000-0000-0000-000000000000}"/>
          </ac:spMkLst>
        </pc:spChg>
        <pc:spChg chg="mod">
          <ac:chgData name="LAWSON, Catherine" userId="61639cc2-6d54-462a-b4b0-89c4cc7abcaa" providerId="ADAL" clId="{A98E0958-AD5B-46F6-88F0-0D6117B55996}" dt="2020-08-10T09:08:54.310" v="294" actId="207"/>
          <ac:spMkLst>
            <pc:docMk/>
            <pc:sldMk cId="0" sldId="323"/>
            <ac:spMk id="646" creationId="{00000000-0000-0000-0000-000000000000}"/>
          </ac:spMkLst>
        </pc:spChg>
      </pc:sldChg>
      <pc:sldChg chg="modSp mod modNotes">
        <pc:chgData name="LAWSON, Catherine" userId="61639cc2-6d54-462a-b4b0-89c4cc7abcaa" providerId="ADAL" clId="{A98E0958-AD5B-46F6-88F0-0D6117B55996}" dt="2020-08-10T09:08:44.849" v="293" actId="207"/>
        <pc:sldMkLst>
          <pc:docMk/>
          <pc:sldMk cId="0" sldId="324"/>
        </pc:sldMkLst>
        <pc:spChg chg="mod">
          <ac:chgData name="LAWSON, Catherine" userId="61639cc2-6d54-462a-b4b0-89c4cc7abcaa" providerId="ADAL" clId="{A98E0958-AD5B-46F6-88F0-0D6117B55996}" dt="2020-08-10T08:59:20.516" v="213" actId="207"/>
          <ac:spMkLst>
            <pc:docMk/>
            <pc:sldMk cId="0" sldId="324"/>
            <ac:spMk id="652" creationId="{00000000-0000-0000-0000-000000000000}"/>
          </ac:spMkLst>
        </pc:spChg>
        <pc:spChg chg="mod">
          <ac:chgData name="LAWSON, Catherine" userId="61639cc2-6d54-462a-b4b0-89c4cc7abcaa" providerId="ADAL" clId="{A98E0958-AD5B-46F6-88F0-0D6117B55996}" dt="2020-08-10T08:59:15.767" v="212" actId="14100"/>
          <ac:spMkLst>
            <pc:docMk/>
            <pc:sldMk cId="0" sldId="324"/>
            <ac:spMk id="653" creationId="{00000000-0000-0000-0000-000000000000}"/>
          </ac:spMkLst>
        </pc:spChg>
        <pc:spChg chg="mod">
          <ac:chgData name="LAWSON, Catherine" userId="61639cc2-6d54-462a-b4b0-89c4cc7abcaa" providerId="ADAL" clId="{A98E0958-AD5B-46F6-88F0-0D6117B55996}" dt="2020-08-10T09:08:44.849" v="293" actId="207"/>
          <ac:spMkLst>
            <pc:docMk/>
            <pc:sldMk cId="0" sldId="324"/>
            <ac:spMk id="655" creationId="{00000000-0000-0000-0000-000000000000}"/>
          </ac:spMkLst>
        </pc:spChg>
      </pc:sldChg>
      <pc:sldChg chg="modSp modNotes">
        <pc:chgData name="LAWSON, Catherine" userId="61639cc2-6d54-462a-b4b0-89c4cc7abcaa" providerId="ADAL" clId="{A98E0958-AD5B-46F6-88F0-0D6117B55996}" dt="2020-08-10T09:08:39.143" v="292" actId="207"/>
        <pc:sldMkLst>
          <pc:docMk/>
          <pc:sldMk cId="0" sldId="325"/>
        </pc:sldMkLst>
        <pc:spChg chg="mod">
          <ac:chgData name="LAWSON, Catherine" userId="61639cc2-6d54-462a-b4b0-89c4cc7abcaa" providerId="ADAL" clId="{A98E0958-AD5B-46F6-88F0-0D6117B55996}" dt="2020-08-10T08:59:32.807" v="214" actId="207"/>
          <ac:spMkLst>
            <pc:docMk/>
            <pc:sldMk cId="0" sldId="325"/>
            <ac:spMk id="661" creationId="{00000000-0000-0000-0000-000000000000}"/>
          </ac:spMkLst>
        </pc:spChg>
        <pc:spChg chg="mod">
          <ac:chgData name="LAWSON, Catherine" userId="61639cc2-6d54-462a-b4b0-89c4cc7abcaa" providerId="ADAL" clId="{A98E0958-AD5B-46F6-88F0-0D6117B55996}" dt="2020-08-10T09:08:39.143" v="292" actId="207"/>
          <ac:spMkLst>
            <pc:docMk/>
            <pc:sldMk cId="0" sldId="325"/>
            <ac:spMk id="664" creationId="{00000000-0000-0000-0000-000000000000}"/>
          </ac:spMkLst>
        </pc:spChg>
      </pc:sldChg>
      <pc:sldChg chg="modSp modNotes">
        <pc:chgData name="LAWSON, Catherine" userId="61639cc2-6d54-462a-b4b0-89c4cc7abcaa" providerId="ADAL" clId="{A98E0958-AD5B-46F6-88F0-0D6117B55996}" dt="2020-08-10T09:08:31.410" v="291" actId="207"/>
        <pc:sldMkLst>
          <pc:docMk/>
          <pc:sldMk cId="0" sldId="326"/>
        </pc:sldMkLst>
        <pc:spChg chg="mod">
          <ac:chgData name="LAWSON, Catherine" userId="61639cc2-6d54-462a-b4b0-89c4cc7abcaa" providerId="ADAL" clId="{A98E0958-AD5B-46F6-88F0-0D6117B55996}" dt="2020-08-10T08:59:37.432" v="215" actId="207"/>
          <ac:spMkLst>
            <pc:docMk/>
            <pc:sldMk cId="0" sldId="326"/>
            <ac:spMk id="670" creationId="{00000000-0000-0000-0000-000000000000}"/>
          </ac:spMkLst>
        </pc:spChg>
        <pc:spChg chg="mod">
          <ac:chgData name="LAWSON, Catherine" userId="61639cc2-6d54-462a-b4b0-89c4cc7abcaa" providerId="ADAL" clId="{A98E0958-AD5B-46F6-88F0-0D6117B55996}" dt="2020-08-10T09:08:31.410" v="291" actId="207"/>
          <ac:spMkLst>
            <pc:docMk/>
            <pc:sldMk cId="0" sldId="326"/>
            <ac:spMk id="673" creationId="{00000000-0000-0000-0000-000000000000}"/>
          </ac:spMkLst>
        </pc:spChg>
      </pc:sldChg>
      <pc:sldChg chg="modSp mod">
        <pc:chgData name="LAWSON, Catherine" userId="61639cc2-6d54-462a-b4b0-89c4cc7abcaa" providerId="ADAL" clId="{A98E0958-AD5B-46F6-88F0-0D6117B55996}" dt="2020-08-10T09:07:52.977" v="290" actId="207"/>
        <pc:sldMkLst>
          <pc:docMk/>
          <pc:sldMk cId="0" sldId="327"/>
        </pc:sldMkLst>
        <pc:spChg chg="mod">
          <ac:chgData name="LAWSON, Catherine" userId="61639cc2-6d54-462a-b4b0-89c4cc7abcaa" providerId="ADAL" clId="{A98E0958-AD5B-46F6-88F0-0D6117B55996}" dt="2020-08-10T08:59:50.965" v="216" actId="207"/>
          <ac:spMkLst>
            <pc:docMk/>
            <pc:sldMk cId="0" sldId="327"/>
            <ac:spMk id="679" creationId="{00000000-0000-0000-0000-000000000000}"/>
          </ac:spMkLst>
        </pc:spChg>
        <pc:spChg chg="mod">
          <ac:chgData name="LAWSON, Catherine" userId="61639cc2-6d54-462a-b4b0-89c4cc7abcaa" providerId="ADAL" clId="{A98E0958-AD5B-46F6-88F0-0D6117B55996}" dt="2020-08-10T09:07:48.020" v="289" actId="11"/>
          <ac:spMkLst>
            <pc:docMk/>
            <pc:sldMk cId="0" sldId="327"/>
            <ac:spMk id="680" creationId="{00000000-0000-0000-0000-000000000000}"/>
          </ac:spMkLst>
        </pc:spChg>
        <pc:spChg chg="mod">
          <ac:chgData name="LAWSON, Catherine" userId="61639cc2-6d54-462a-b4b0-89c4cc7abcaa" providerId="ADAL" clId="{A98E0958-AD5B-46F6-88F0-0D6117B55996}" dt="2020-08-10T09:07:52.977" v="290" actId="207"/>
          <ac:spMkLst>
            <pc:docMk/>
            <pc:sldMk cId="0" sldId="327"/>
            <ac:spMk id="682" creationId="{00000000-0000-0000-0000-000000000000}"/>
          </ac:spMkLst>
        </pc:spChg>
      </pc:sldChg>
      <pc:sldChg chg="modSp mod">
        <pc:chgData name="LAWSON, Catherine" userId="61639cc2-6d54-462a-b4b0-89c4cc7abcaa" providerId="ADAL" clId="{A98E0958-AD5B-46F6-88F0-0D6117B55996}" dt="2020-08-10T09:14:47.990" v="306" actId="255"/>
        <pc:sldMkLst>
          <pc:docMk/>
          <pc:sldMk cId="0" sldId="328"/>
        </pc:sldMkLst>
        <pc:spChg chg="mod">
          <ac:chgData name="LAWSON, Catherine" userId="61639cc2-6d54-462a-b4b0-89c4cc7abcaa" providerId="ADAL" clId="{A98E0958-AD5B-46F6-88F0-0D6117B55996}" dt="2020-08-10T09:00:01.760" v="217" actId="207"/>
          <ac:spMkLst>
            <pc:docMk/>
            <pc:sldMk cId="0" sldId="328"/>
            <ac:spMk id="688" creationId="{00000000-0000-0000-0000-000000000000}"/>
          </ac:spMkLst>
        </pc:spChg>
        <pc:spChg chg="mod">
          <ac:chgData name="LAWSON, Catherine" userId="61639cc2-6d54-462a-b4b0-89c4cc7abcaa" providerId="ADAL" clId="{A98E0958-AD5B-46F6-88F0-0D6117B55996}" dt="2020-08-10T09:14:47.990" v="306" actId="255"/>
          <ac:spMkLst>
            <pc:docMk/>
            <pc:sldMk cId="0" sldId="328"/>
            <ac:spMk id="689" creationId="{00000000-0000-0000-0000-000000000000}"/>
          </ac:spMkLst>
        </pc:spChg>
        <pc:spChg chg="mod">
          <ac:chgData name="LAWSON, Catherine" userId="61639cc2-6d54-462a-b4b0-89c4cc7abcaa" providerId="ADAL" clId="{A98E0958-AD5B-46F6-88F0-0D6117B55996}" dt="2020-08-10T09:07:11.054" v="286" actId="207"/>
          <ac:spMkLst>
            <pc:docMk/>
            <pc:sldMk cId="0" sldId="328"/>
            <ac:spMk id="691" creationId="{00000000-0000-0000-0000-000000000000}"/>
          </ac:spMkLst>
        </pc:spChg>
      </pc:sldChg>
      <pc:sldChg chg="modSp">
        <pc:chgData name="LAWSON, Catherine" userId="61639cc2-6d54-462a-b4b0-89c4cc7abcaa" providerId="ADAL" clId="{A98E0958-AD5B-46F6-88F0-0D6117B55996}" dt="2020-08-10T09:07:01.455" v="285" actId="207"/>
        <pc:sldMkLst>
          <pc:docMk/>
          <pc:sldMk cId="0" sldId="329"/>
        </pc:sldMkLst>
        <pc:spChg chg="mod">
          <ac:chgData name="LAWSON, Catherine" userId="61639cc2-6d54-462a-b4b0-89c4cc7abcaa" providerId="ADAL" clId="{A98E0958-AD5B-46F6-88F0-0D6117B55996}" dt="2020-08-10T09:00:10.141" v="218" actId="207"/>
          <ac:spMkLst>
            <pc:docMk/>
            <pc:sldMk cId="0" sldId="329"/>
            <ac:spMk id="697" creationId="{00000000-0000-0000-0000-000000000000}"/>
          </ac:spMkLst>
        </pc:spChg>
        <pc:spChg chg="mod">
          <ac:chgData name="LAWSON, Catherine" userId="61639cc2-6d54-462a-b4b0-89c4cc7abcaa" providerId="ADAL" clId="{A98E0958-AD5B-46F6-88F0-0D6117B55996}" dt="2020-08-10T09:07:01.455" v="285" actId="207"/>
          <ac:spMkLst>
            <pc:docMk/>
            <pc:sldMk cId="0" sldId="329"/>
            <ac:spMk id="700" creationId="{00000000-0000-0000-0000-000000000000}"/>
          </ac:spMkLst>
        </pc:spChg>
      </pc:sldChg>
      <pc:sldChg chg="modSp">
        <pc:chgData name="LAWSON, Catherine" userId="61639cc2-6d54-462a-b4b0-89c4cc7abcaa" providerId="ADAL" clId="{A98E0958-AD5B-46F6-88F0-0D6117B55996}" dt="2020-08-10T09:06:55.702" v="284" actId="207"/>
        <pc:sldMkLst>
          <pc:docMk/>
          <pc:sldMk cId="0" sldId="330"/>
        </pc:sldMkLst>
        <pc:spChg chg="mod">
          <ac:chgData name="LAWSON, Catherine" userId="61639cc2-6d54-462a-b4b0-89c4cc7abcaa" providerId="ADAL" clId="{A98E0958-AD5B-46F6-88F0-0D6117B55996}" dt="2020-08-10T09:00:15.229" v="219" actId="207"/>
          <ac:spMkLst>
            <pc:docMk/>
            <pc:sldMk cId="0" sldId="330"/>
            <ac:spMk id="706" creationId="{00000000-0000-0000-0000-000000000000}"/>
          </ac:spMkLst>
        </pc:spChg>
        <pc:spChg chg="mod">
          <ac:chgData name="LAWSON, Catherine" userId="61639cc2-6d54-462a-b4b0-89c4cc7abcaa" providerId="ADAL" clId="{A98E0958-AD5B-46F6-88F0-0D6117B55996}" dt="2020-08-10T09:06:55.702" v="284" actId="207"/>
          <ac:spMkLst>
            <pc:docMk/>
            <pc:sldMk cId="0" sldId="330"/>
            <ac:spMk id="709" creationId="{00000000-0000-0000-0000-000000000000}"/>
          </ac:spMkLst>
        </pc:spChg>
      </pc:sldChg>
      <pc:sldChg chg="modSp mod modNotes">
        <pc:chgData name="LAWSON, Catherine" userId="61639cc2-6d54-462a-b4b0-89c4cc7abcaa" providerId="ADAL" clId="{A98E0958-AD5B-46F6-88F0-0D6117B55996}" dt="2020-08-10T10:34:05.953" v="446" actId="20577"/>
        <pc:sldMkLst>
          <pc:docMk/>
          <pc:sldMk cId="0" sldId="331"/>
        </pc:sldMkLst>
        <pc:spChg chg="mod">
          <ac:chgData name="LAWSON, Catherine" userId="61639cc2-6d54-462a-b4b0-89c4cc7abcaa" providerId="ADAL" clId="{A98E0958-AD5B-46F6-88F0-0D6117B55996}" dt="2020-08-10T09:00:23.074" v="220" actId="207"/>
          <ac:spMkLst>
            <pc:docMk/>
            <pc:sldMk cId="0" sldId="331"/>
            <ac:spMk id="715" creationId="{00000000-0000-0000-0000-000000000000}"/>
          </ac:spMkLst>
        </pc:spChg>
        <pc:spChg chg="mod">
          <ac:chgData name="LAWSON, Catherine" userId="61639cc2-6d54-462a-b4b0-89c4cc7abcaa" providerId="ADAL" clId="{A98E0958-AD5B-46F6-88F0-0D6117B55996}" dt="2020-08-10T10:34:05.953" v="446" actId="20577"/>
          <ac:spMkLst>
            <pc:docMk/>
            <pc:sldMk cId="0" sldId="331"/>
            <ac:spMk id="716" creationId="{00000000-0000-0000-0000-000000000000}"/>
          </ac:spMkLst>
        </pc:spChg>
        <pc:spChg chg="mod">
          <ac:chgData name="LAWSON, Catherine" userId="61639cc2-6d54-462a-b4b0-89c4cc7abcaa" providerId="ADAL" clId="{A98E0958-AD5B-46F6-88F0-0D6117B55996}" dt="2020-08-10T09:06:41.491" v="283" actId="207"/>
          <ac:spMkLst>
            <pc:docMk/>
            <pc:sldMk cId="0" sldId="331"/>
            <ac:spMk id="717" creationId="{00000000-0000-0000-0000-000000000000}"/>
          </ac:spMkLst>
        </pc:spChg>
      </pc:sldChg>
      <pc:sldChg chg="modSp">
        <pc:chgData name="LAWSON, Catherine" userId="61639cc2-6d54-462a-b4b0-89c4cc7abcaa" providerId="ADAL" clId="{A98E0958-AD5B-46F6-88F0-0D6117B55996}" dt="2020-08-10T09:06:35.887" v="282" actId="207"/>
        <pc:sldMkLst>
          <pc:docMk/>
          <pc:sldMk cId="0" sldId="332"/>
        </pc:sldMkLst>
        <pc:spChg chg="mod">
          <ac:chgData name="LAWSON, Catherine" userId="61639cc2-6d54-462a-b4b0-89c4cc7abcaa" providerId="ADAL" clId="{A98E0958-AD5B-46F6-88F0-0D6117B55996}" dt="2020-08-10T09:00:29.302" v="221" actId="207"/>
          <ac:spMkLst>
            <pc:docMk/>
            <pc:sldMk cId="0" sldId="332"/>
            <ac:spMk id="724" creationId="{00000000-0000-0000-0000-000000000000}"/>
          </ac:spMkLst>
        </pc:spChg>
        <pc:spChg chg="mod">
          <ac:chgData name="LAWSON, Catherine" userId="61639cc2-6d54-462a-b4b0-89c4cc7abcaa" providerId="ADAL" clId="{A98E0958-AD5B-46F6-88F0-0D6117B55996}" dt="2020-08-10T09:06:30.892" v="281" actId="207"/>
          <ac:spMkLst>
            <pc:docMk/>
            <pc:sldMk cId="0" sldId="332"/>
            <ac:spMk id="725" creationId="{00000000-0000-0000-0000-000000000000}"/>
          </ac:spMkLst>
        </pc:spChg>
        <pc:spChg chg="mod">
          <ac:chgData name="LAWSON, Catherine" userId="61639cc2-6d54-462a-b4b0-89c4cc7abcaa" providerId="ADAL" clId="{A98E0958-AD5B-46F6-88F0-0D6117B55996}" dt="2020-08-10T09:06:35.887" v="282" actId="207"/>
          <ac:spMkLst>
            <pc:docMk/>
            <pc:sldMk cId="0" sldId="332"/>
            <ac:spMk id="727" creationId="{00000000-0000-0000-0000-000000000000}"/>
          </ac:spMkLst>
        </pc:spChg>
      </pc:sldChg>
      <pc:sldChg chg="modSp mod modNotes">
        <pc:chgData name="LAWSON, Catherine" userId="61639cc2-6d54-462a-b4b0-89c4cc7abcaa" providerId="ADAL" clId="{A98E0958-AD5B-46F6-88F0-0D6117B55996}" dt="2020-08-10T09:00:38.573" v="223" actId="208"/>
        <pc:sldMkLst>
          <pc:docMk/>
          <pc:sldMk cId="0" sldId="333"/>
        </pc:sldMkLst>
        <pc:spChg chg="mod">
          <ac:chgData name="LAWSON, Catherine" userId="61639cc2-6d54-462a-b4b0-89c4cc7abcaa" providerId="ADAL" clId="{A98E0958-AD5B-46F6-88F0-0D6117B55996}" dt="2020-08-10T09:00:38.573" v="223" actId="208"/>
          <ac:spMkLst>
            <pc:docMk/>
            <pc:sldMk cId="0" sldId="333"/>
            <ac:spMk id="733" creationId="{00000000-0000-0000-0000-000000000000}"/>
          </ac:spMkLst>
        </pc:spChg>
      </pc:sldChg>
      <pc:sldChg chg="modSp modNotes">
        <pc:chgData name="LAWSON, Catherine" userId="61639cc2-6d54-462a-b4b0-89c4cc7abcaa" providerId="ADAL" clId="{A98E0958-AD5B-46F6-88F0-0D6117B55996}" dt="2020-08-10T09:06:20.640" v="280" actId="207"/>
        <pc:sldMkLst>
          <pc:docMk/>
          <pc:sldMk cId="0" sldId="334"/>
        </pc:sldMkLst>
        <pc:spChg chg="mod">
          <ac:chgData name="LAWSON, Catherine" userId="61639cc2-6d54-462a-b4b0-89c4cc7abcaa" providerId="ADAL" clId="{A98E0958-AD5B-46F6-88F0-0D6117B55996}" dt="2020-08-10T09:00:48.964" v="224" actId="207"/>
          <ac:spMkLst>
            <pc:docMk/>
            <pc:sldMk cId="0" sldId="334"/>
            <ac:spMk id="739" creationId="{00000000-0000-0000-0000-000000000000}"/>
          </ac:spMkLst>
        </pc:spChg>
        <pc:spChg chg="mod">
          <ac:chgData name="LAWSON, Catherine" userId="61639cc2-6d54-462a-b4b0-89c4cc7abcaa" providerId="ADAL" clId="{A98E0958-AD5B-46F6-88F0-0D6117B55996}" dt="2020-08-10T09:06:20.640" v="280" actId="207"/>
          <ac:spMkLst>
            <pc:docMk/>
            <pc:sldMk cId="0" sldId="334"/>
            <ac:spMk id="741" creationId="{00000000-0000-0000-0000-000000000000}"/>
          </ac:spMkLst>
        </pc:spChg>
      </pc:sldChg>
      <pc:sldChg chg="modSp modNotes">
        <pc:chgData name="LAWSON, Catherine" userId="61639cc2-6d54-462a-b4b0-89c4cc7abcaa" providerId="ADAL" clId="{A98E0958-AD5B-46F6-88F0-0D6117B55996}" dt="2020-08-10T09:06:13.168" v="279" actId="207"/>
        <pc:sldMkLst>
          <pc:docMk/>
          <pc:sldMk cId="0" sldId="335"/>
        </pc:sldMkLst>
        <pc:spChg chg="mod">
          <ac:chgData name="LAWSON, Catherine" userId="61639cc2-6d54-462a-b4b0-89c4cc7abcaa" providerId="ADAL" clId="{A98E0958-AD5B-46F6-88F0-0D6117B55996}" dt="2020-08-10T09:00:53.754" v="225" actId="207"/>
          <ac:spMkLst>
            <pc:docMk/>
            <pc:sldMk cId="0" sldId="335"/>
            <ac:spMk id="748" creationId="{00000000-0000-0000-0000-000000000000}"/>
          </ac:spMkLst>
        </pc:spChg>
        <pc:spChg chg="mod">
          <ac:chgData name="LAWSON, Catherine" userId="61639cc2-6d54-462a-b4b0-89c4cc7abcaa" providerId="ADAL" clId="{A98E0958-AD5B-46F6-88F0-0D6117B55996}" dt="2020-08-10T09:06:13.168" v="279" actId="207"/>
          <ac:spMkLst>
            <pc:docMk/>
            <pc:sldMk cId="0" sldId="335"/>
            <ac:spMk id="750" creationId="{00000000-0000-0000-0000-000000000000}"/>
          </ac:spMkLst>
        </pc:spChg>
      </pc:sldChg>
      <pc:sldChg chg="modSp modNotes">
        <pc:chgData name="LAWSON, Catherine" userId="61639cc2-6d54-462a-b4b0-89c4cc7abcaa" providerId="ADAL" clId="{A98E0958-AD5B-46F6-88F0-0D6117B55996}" dt="2020-08-10T10:26:43.903" v="436" actId="13244"/>
        <pc:sldMkLst>
          <pc:docMk/>
          <pc:sldMk cId="0" sldId="336"/>
        </pc:sldMkLst>
        <pc:spChg chg="mod">
          <ac:chgData name="LAWSON, Catherine" userId="61639cc2-6d54-462a-b4b0-89c4cc7abcaa" providerId="ADAL" clId="{A98E0958-AD5B-46F6-88F0-0D6117B55996}" dt="2020-08-10T09:00:58.481" v="226" actId="207"/>
          <ac:spMkLst>
            <pc:docMk/>
            <pc:sldMk cId="0" sldId="336"/>
            <ac:spMk id="757" creationId="{00000000-0000-0000-0000-000000000000}"/>
          </ac:spMkLst>
        </pc:spChg>
        <pc:spChg chg="mod">
          <ac:chgData name="LAWSON, Catherine" userId="61639cc2-6d54-462a-b4b0-89c4cc7abcaa" providerId="ADAL" clId="{A98E0958-AD5B-46F6-88F0-0D6117B55996}" dt="2020-08-10T10:26:43.903" v="436" actId="13244"/>
          <ac:spMkLst>
            <pc:docMk/>
            <pc:sldMk cId="0" sldId="336"/>
            <ac:spMk id="759" creationId="{00000000-0000-0000-0000-000000000000}"/>
          </ac:spMkLst>
        </pc:spChg>
        <pc:spChg chg="mod">
          <ac:chgData name="LAWSON, Catherine" userId="61639cc2-6d54-462a-b4b0-89c4cc7abcaa" providerId="ADAL" clId="{A98E0958-AD5B-46F6-88F0-0D6117B55996}" dt="2020-08-10T10:26:38.951" v="434" actId="13244"/>
          <ac:spMkLst>
            <pc:docMk/>
            <pc:sldMk cId="0" sldId="336"/>
            <ac:spMk id="761" creationId="{00000000-0000-0000-0000-000000000000}"/>
          </ac:spMkLst>
        </pc:spChg>
      </pc:sldChg>
      <pc:sldChg chg="modSp mod modNotes">
        <pc:chgData name="LAWSON, Catherine" userId="61639cc2-6d54-462a-b4b0-89c4cc7abcaa" providerId="ADAL" clId="{A98E0958-AD5B-46F6-88F0-0D6117B55996}" dt="2020-08-10T09:01:04.390" v="228" actId="207"/>
        <pc:sldMkLst>
          <pc:docMk/>
          <pc:sldMk cId="0" sldId="337"/>
        </pc:sldMkLst>
        <pc:spChg chg="mod">
          <ac:chgData name="LAWSON, Catherine" userId="61639cc2-6d54-462a-b4b0-89c4cc7abcaa" providerId="ADAL" clId="{A98E0958-AD5B-46F6-88F0-0D6117B55996}" dt="2020-08-10T09:01:04.390" v="228" actId="207"/>
          <ac:spMkLst>
            <pc:docMk/>
            <pc:sldMk cId="0" sldId="337"/>
            <ac:spMk id="766" creationId="{00000000-0000-0000-0000-000000000000}"/>
          </ac:spMkLst>
        </pc:spChg>
      </pc:sldChg>
      <pc:sldChg chg="modSp mod">
        <pc:chgData name="LAWSON, Catherine" userId="61639cc2-6d54-462a-b4b0-89c4cc7abcaa" providerId="ADAL" clId="{A98E0958-AD5B-46F6-88F0-0D6117B55996}" dt="2020-08-10T09:05:58.582" v="277" actId="207"/>
        <pc:sldMkLst>
          <pc:docMk/>
          <pc:sldMk cId="0" sldId="338"/>
        </pc:sldMkLst>
        <pc:spChg chg="mod">
          <ac:chgData name="LAWSON, Catherine" userId="61639cc2-6d54-462a-b4b0-89c4cc7abcaa" providerId="ADAL" clId="{A98E0958-AD5B-46F6-88F0-0D6117B55996}" dt="2020-08-10T09:01:10.923" v="229" actId="207"/>
          <ac:spMkLst>
            <pc:docMk/>
            <pc:sldMk cId="0" sldId="338"/>
            <ac:spMk id="772" creationId="{00000000-0000-0000-0000-000000000000}"/>
          </ac:spMkLst>
        </pc:spChg>
        <pc:spChg chg="mod">
          <ac:chgData name="LAWSON, Catherine" userId="61639cc2-6d54-462a-b4b0-89c4cc7abcaa" providerId="ADAL" clId="{A98E0958-AD5B-46F6-88F0-0D6117B55996}" dt="2020-08-10T09:05:58.582" v="277" actId="207"/>
          <ac:spMkLst>
            <pc:docMk/>
            <pc:sldMk cId="0" sldId="338"/>
            <ac:spMk id="773" creationId="{00000000-0000-0000-0000-000000000000}"/>
          </ac:spMkLst>
        </pc:spChg>
        <pc:spChg chg="mod">
          <ac:chgData name="LAWSON, Catherine" userId="61639cc2-6d54-462a-b4b0-89c4cc7abcaa" providerId="ADAL" clId="{A98E0958-AD5B-46F6-88F0-0D6117B55996}" dt="2020-08-10T09:01:15.942" v="231" actId="207"/>
          <ac:spMkLst>
            <pc:docMk/>
            <pc:sldMk cId="0" sldId="338"/>
            <ac:spMk id="775" creationId="{00000000-0000-0000-0000-000000000000}"/>
          </ac:spMkLst>
        </pc:spChg>
      </pc:sldChg>
      <pc:sldChg chg="modSp mod modNotes">
        <pc:chgData name="LAWSON, Catherine" userId="61639cc2-6d54-462a-b4b0-89c4cc7abcaa" providerId="ADAL" clId="{A98E0958-AD5B-46F6-88F0-0D6117B55996}" dt="2020-08-10T09:01:27.579" v="234" actId="207"/>
        <pc:sldMkLst>
          <pc:docMk/>
          <pc:sldMk cId="0" sldId="339"/>
        </pc:sldMkLst>
        <pc:spChg chg="mod">
          <ac:chgData name="LAWSON, Catherine" userId="61639cc2-6d54-462a-b4b0-89c4cc7abcaa" providerId="ADAL" clId="{A98E0958-AD5B-46F6-88F0-0D6117B55996}" dt="2020-08-10T09:01:23.179" v="232" actId="207"/>
          <ac:spMkLst>
            <pc:docMk/>
            <pc:sldMk cId="0" sldId="339"/>
            <ac:spMk id="780" creationId="{00000000-0000-0000-0000-000000000000}"/>
          </ac:spMkLst>
        </pc:spChg>
        <pc:spChg chg="mod">
          <ac:chgData name="LAWSON, Catherine" userId="61639cc2-6d54-462a-b4b0-89c4cc7abcaa" providerId="ADAL" clId="{A98E0958-AD5B-46F6-88F0-0D6117B55996}" dt="2020-08-10T09:01:27.579" v="234" actId="207"/>
          <ac:spMkLst>
            <pc:docMk/>
            <pc:sldMk cId="0" sldId="339"/>
            <ac:spMk id="782" creationId="{00000000-0000-0000-0000-000000000000}"/>
          </ac:spMkLst>
        </pc:spChg>
      </pc:sldChg>
      <pc:sldChg chg="modSp mod modNotes">
        <pc:chgData name="LAWSON, Catherine" userId="61639cc2-6d54-462a-b4b0-89c4cc7abcaa" providerId="ADAL" clId="{A98E0958-AD5B-46F6-88F0-0D6117B55996}" dt="2020-08-10T09:01:38.644" v="237" actId="207"/>
        <pc:sldMkLst>
          <pc:docMk/>
          <pc:sldMk cId="0" sldId="340"/>
        </pc:sldMkLst>
        <pc:spChg chg="mod">
          <ac:chgData name="LAWSON, Catherine" userId="61639cc2-6d54-462a-b4b0-89c4cc7abcaa" providerId="ADAL" clId="{A98E0958-AD5B-46F6-88F0-0D6117B55996}" dt="2020-08-10T09:01:33.544" v="235" actId="207"/>
          <ac:spMkLst>
            <pc:docMk/>
            <pc:sldMk cId="0" sldId="340"/>
            <ac:spMk id="788" creationId="{00000000-0000-0000-0000-000000000000}"/>
          </ac:spMkLst>
        </pc:spChg>
        <pc:spChg chg="mod">
          <ac:chgData name="LAWSON, Catherine" userId="61639cc2-6d54-462a-b4b0-89c4cc7abcaa" providerId="ADAL" clId="{A98E0958-AD5B-46F6-88F0-0D6117B55996}" dt="2020-08-10T09:01:38.644" v="237" actId="207"/>
          <ac:spMkLst>
            <pc:docMk/>
            <pc:sldMk cId="0" sldId="340"/>
            <ac:spMk id="790" creationId="{00000000-0000-0000-0000-000000000000}"/>
          </ac:spMkLst>
        </pc:spChg>
      </pc:sldChg>
      <pc:sldChg chg="modSp mod modNotes">
        <pc:chgData name="LAWSON, Catherine" userId="61639cc2-6d54-462a-b4b0-89c4cc7abcaa" providerId="ADAL" clId="{A98E0958-AD5B-46F6-88F0-0D6117B55996}" dt="2020-08-10T09:05:38.773" v="274" actId="207"/>
        <pc:sldMkLst>
          <pc:docMk/>
          <pc:sldMk cId="0" sldId="341"/>
        </pc:sldMkLst>
        <pc:spChg chg="mod">
          <ac:chgData name="LAWSON, Catherine" userId="61639cc2-6d54-462a-b4b0-89c4cc7abcaa" providerId="ADAL" clId="{A98E0958-AD5B-46F6-88F0-0D6117B55996}" dt="2020-08-10T09:01:48.134" v="238" actId="207"/>
          <ac:spMkLst>
            <pc:docMk/>
            <pc:sldMk cId="0" sldId="341"/>
            <ac:spMk id="796" creationId="{00000000-0000-0000-0000-000000000000}"/>
          </ac:spMkLst>
        </pc:spChg>
        <pc:spChg chg="mod">
          <ac:chgData name="LAWSON, Catherine" userId="61639cc2-6d54-462a-b4b0-89c4cc7abcaa" providerId="ADAL" clId="{A98E0958-AD5B-46F6-88F0-0D6117B55996}" dt="2020-08-10T09:05:38.773" v="274" actId="207"/>
          <ac:spMkLst>
            <pc:docMk/>
            <pc:sldMk cId="0" sldId="341"/>
            <ac:spMk id="797" creationId="{00000000-0000-0000-0000-000000000000}"/>
          </ac:spMkLst>
        </pc:spChg>
        <pc:spChg chg="mod">
          <ac:chgData name="LAWSON, Catherine" userId="61639cc2-6d54-462a-b4b0-89c4cc7abcaa" providerId="ADAL" clId="{A98E0958-AD5B-46F6-88F0-0D6117B55996}" dt="2020-08-10T09:01:52.444" v="240" actId="207"/>
          <ac:spMkLst>
            <pc:docMk/>
            <pc:sldMk cId="0" sldId="341"/>
            <ac:spMk id="798" creationId="{00000000-0000-0000-0000-000000000000}"/>
          </ac:spMkLst>
        </pc:spChg>
      </pc:sldChg>
      <pc:sldChg chg="modSp mod modNotes">
        <pc:chgData name="LAWSON, Catherine" userId="61639cc2-6d54-462a-b4b0-89c4cc7abcaa" providerId="ADAL" clId="{A98E0958-AD5B-46F6-88F0-0D6117B55996}" dt="2020-08-10T09:02:04.062" v="243" actId="207"/>
        <pc:sldMkLst>
          <pc:docMk/>
          <pc:sldMk cId="0" sldId="342"/>
        </pc:sldMkLst>
        <pc:spChg chg="mod">
          <ac:chgData name="LAWSON, Catherine" userId="61639cc2-6d54-462a-b4b0-89c4cc7abcaa" providerId="ADAL" clId="{A98E0958-AD5B-46F6-88F0-0D6117B55996}" dt="2020-08-10T09:01:58.841" v="241" actId="207"/>
          <ac:spMkLst>
            <pc:docMk/>
            <pc:sldMk cId="0" sldId="342"/>
            <ac:spMk id="804" creationId="{00000000-0000-0000-0000-000000000000}"/>
          </ac:spMkLst>
        </pc:spChg>
        <pc:spChg chg="mod">
          <ac:chgData name="LAWSON, Catherine" userId="61639cc2-6d54-462a-b4b0-89c4cc7abcaa" providerId="ADAL" clId="{A98E0958-AD5B-46F6-88F0-0D6117B55996}" dt="2020-08-10T09:02:04.062" v="243" actId="207"/>
          <ac:spMkLst>
            <pc:docMk/>
            <pc:sldMk cId="0" sldId="342"/>
            <ac:spMk id="806" creationId="{00000000-0000-0000-0000-000000000000}"/>
          </ac:spMkLst>
        </pc:spChg>
      </pc:sldChg>
      <pc:sldChg chg="modSp mod modNotes">
        <pc:chgData name="LAWSON, Catherine" userId="61639cc2-6d54-462a-b4b0-89c4cc7abcaa" providerId="ADAL" clId="{A98E0958-AD5B-46F6-88F0-0D6117B55996}" dt="2020-08-10T09:05:25.229" v="273" actId="207"/>
        <pc:sldMkLst>
          <pc:docMk/>
          <pc:sldMk cId="0" sldId="343"/>
        </pc:sldMkLst>
        <pc:spChg chg="mod">
          <ac:chgData name="LAWSON, Catherine" userId="61639cc2-6d54-462a-b4b0-89c4cc7abcaa" providerId="ADAL" clId="{A98E0958-AD5B-46F6-88F0-0D6117B55996}" dt="2020-08-10T09:02:14.377" v="244" actId="207"/>
          <ac:spMkLst>
            <pc:docMk/>
            <pc:sldMk cId="0" sldId="343"/>
            <ac:spMk id="812" creationId="{00000000-0000-0000-0000-000000000000}"/>
          </ac:spMkLst>
        </pc:spChg>
        <pc:spChg chg="mod">
          <ac:chgData name="LAWSON, Catherine" userId="61639cc2-6d54-462a-b4b0-89c4cc7abcaa" providerId="ADAL" clId="{A98E0958-AD5B-46F6-88F0-0D6117B55996}" dt="2020-08-10T09:05:25.229" v="273" actId="207"/>
          <ac:spMkLst>
            <pc:docMk/>
            <pc:sldMk cId="0" sldId="343"/>
            <ac:spMk id="813" creationId="{00000000-0000-0000-0000-000000000000}"/>
          </ac:spMkLst>
        </pc:spChg>
        <pc:spChg chg="mod">
          <ac:chgData name="LAWSON, Catherine" userId="61639cc2-6d54-462a-b4b0-89c4cc7abcaa" providerId="ADAL" clId="{A98E0958-AD5B-46F6-88F0-0D6117B55996}" dt="2020-08-10T09:02:19.374" v="246" actId="207"/>
          <ac:spMkLst>
            <pc:docMk/>
            <pc:sldMk cId="0" sldId="343"/>
            <ac:spMk id="814" creationId="{00000000-0000-0000-0000-000000000000}"/>
          </ac:spMkLst>
        </pc:spChg>
      </pc:sldChg>
      <pc:sldChg chg="modSp mod modNotes">
        <pc:chgData name="LAWSON, Catherine" userId="61639cc2-6d54-462a-b4b0-89c4cc7abcaa" providerId="ADAL" clId="{A98E0958-AD5B-46F6-88F0-0D6117B55996}" dt="2020-08-10T09:02:26.691" v="248" actId="207"/>
        <pc:sldMkLst>
          <pc:docMk/>
          <pc:sldMk cId="0" sldId="344"/>
        </pc:sldMkLst>
        <pc:spChg chg="mod">
          <ac:chgData name="LAWSON, Catherine" userId="61639cc2-6d54-462a-b4b0-89c4cc7abcaa" providerId="ADAL" clId="{A98E0958-AD5B-46F6-88F0-0D6117B55996}" dt="2020-08-10T09:02:26.691" v="248" actId="207"/>
          <ac:spMkLst>
            <pc:docMk/>
            <pc:sldMk cId="0" sldId="344"/>
            <ac:spMk id="820" creationId="{00000000-0000-0000-0000-000000000000}"/>
          </ac:spMkLst>
        </pc:spChg>
      </pc:sldChg>
      <pc:sldChg chg="modSp mod modNotes">
        <pc:chgData name="LAWSON, Catherine" userId="61639cc2-6d54-462a-b4b0-89c4cc7abcaa" providerId="ADAL" clId="{A98E0958-AD5B-46F6-88F0-0D6117B55996}" dt="2020-08-10T10:29:42.096" v="438" actId="20577"/>
        <pc:sldMkLst>
          <pc:docMk/>
          <pc:sldMk cId="0" sldId="345"/>
        </pc:sldMkLst>
        <pc:spChg chg="mod">
          <ac:chgData name="LAWSON, Catherine" userId="61639cc2-6d54-462a-b4b0-89c4cc7abcaa" providerId="ADAL" clId="{A98E0958-AD5B-46F6-88F0-0D6117B55996}" dt="2020-08-10T09:02:32.716" v="249" actId="207"/>
          <ac:spMkLst>
            <pc:docMk/>
            <pc:sldMk cId="0" sldId="345"/>
            <ac:spMk id="826" creationId="{00000000-0000-0000-0000-000000000000}"/>
          </ac:spMkLst>
        </pc:spChg>
        <pc:spChg chg="mod">
          <ac:chgData name="LAWSON, Catherine" userId="61639cc2-6d54-462a-b4b0-89c4cc7abcaa" providerId="ADAL" clId="{A98E0958-AD5B-46F6-88F0-0D6117B55996}" dt="2020-08-10T10:29:42.096" v="438" actId="20577"/>
          <ac:spMkLst>
            <pc:docMk/>
            <pc:sldMk cId="0" sldId="345"/>
            <ac:spMk id="827" creationId="{00000000-0000-0000-0000-000000000000}"/>
          </ac:spMkLst>
        </pc:spChg>
      </pc:sldChg>
      <pc:sldChg chg="modSp modNotes">
        <pc:chgData name="LAWSON, Catherine" userId="61639cc2-6d54-462a-b4b0-89c4cc7abcaa" providerId="ADAL" clId="{A98E0958-AD5B-46F6-88F0-0D6117B55996}" dt="2020-08-10T09:02:39.194" v="250" actId="207"/>
        <pc:sldMkLst>
          <pc:docMk/>
          <pc:sldMk cId="0" sldId="346"/>
        </pc:sldMkLst>
        <pc:spChg chg="mod">
          <ac:chgData name="LAWSON, Catherine" userId="61639cc2-6d54-462a-b4b0-89c4cc7abcaa" providerId="ADAL" clId="{A98E0958-AD5B-46F6-88F0-0D6117B55996}" dt="2020-08-10T09:02:39.194" v="250" actId="207"/>
          <ac:spMkLst>
            <pc:docMk/>
            <pc:sldMk cId="0" sldId="346"/>
            <ac:spMk id="833" creationId="{00000000-0000-0000-0000-000000000000}"/>
          </ac:spMkLst>
        </pc:spChg>
      </pc:sldChg>
      <pc:sldChg chg="modSp modNotes">
        <pc:chgData name="LAWSON, Catherine" userId="61639cc2-6d54-462a-b4b0-89c4cc7abcaa" providerId="ADAL" clId="{A98E0958-AD5B-46F6-88F0-0D6117B55996}" dt="2020-08-10T09:02:45.267" v="251" actId="207"/>
        <pc:sldMkLst>
          <pc:docMk/>
          <pc:sldMk cId="0" sldId="347"/>
        </pc:sldMkLst>
        <pc:spChg chg="mod">
          <ac:chgData name="LAWSON, Catherine" userId="61639cc2-6d54-462a-b4b0-89c4cc7abcaa" providerId="ADAL" clId="{A98E0958-AD5B-46F6-88F0-0D6117B55996}" dt="2020-08-10T09:02:45.267" v="251" actId="207"/>
          <ac:spMkLst>
            <pc:docMk/>
            <pc:sldMk cId="0" sldId="347"/>
            <ac:spMk id="839" creationId="{00000000-0000-0000-0000-000000000000}"/>
          </ac:spMkLst>
        </pc:spChg>
      </pc:sldChg>
      <pc:sldChg chg="modSp mod modNotes">
        <pc:chgData name="LAWSON, Catherine" userId="61639cc2-6d54-462a-b4b0-89c4cc7abcaa" providerId="ADAL" clId="{A98E0958-AD5B-46F6-88F0-0D6117B55996}" dt="2020-08-10T09:16:28.336" v="309" actId="13238"/>
        <pc:sldMkLst>
          <pc:docMk/>
          <pc:sldMk cId="0" sldId="348"/>
        </pc:sldMkLst>
        <pc:spChg chg="mod">
          <ac:chgData name="LAWSON, Catherine" userId="61639cc2-6d54-462a-b4b0-89c4cc7abcaa" providerId="ADAL" clId="{A98E0958-AD5B-46F6-88F0-0D6117B55996}" dt="2020-08-10T09:04:55.384" v="269" actId="207"/>
          <ac:spMkLst>
            <pc:docMk/>
            <pc:sldMk cId="0" sldId="348"/>
            <ac:spMk id="846" creationId="{00000000-0000-0000-0000-000000000000}"/>
          </ac:spMkLst>
        </pc:spChg>
        <pc:spChg chg="mod">
          <ac:chgData name="LAWSON, Catherine" userId="61639cc2-6d54-462a-b4b0-89c4cc7abcaa" providerId="ADAL" clId="{A98E0958-AD5B-46F6-88F0-0D6117B55996}" dt="2020-08-10T09:02:50.275" v="252" actId="207"/>
          <ac:spMkLst>
            <pc:docMk/>
            <pc:sldMk cId="0" sldId="348"/>
            <ac:spMk id="851" creationId="{00000000-0000-0000-0000-000000000000}"/>
          </ac:spMkLst>
        </pc:spChg>
        <pc:graphicFrameChg chg="modGraphic">
          <ac:chgData name="LAWSON, Catherine" userId="61639cc2-6d54-462a-b4b0-89c4cc7abcaa" providerId="ADAL" clId="{A98E0958-AD5B-46F6-88F0-0D6117B55996}" dt="2020-08-10T09:16:28.336" v="309" actId="13238"/>
          <ac:graphicFrameMkLst>
            <pc:docMk/>
            <pc:sldMk cId="0" sldId="348"/>
            <ac:graphicFrameMk id="850" creationId="{00000000-0000-0000-0000-000000000000}"/>
          </ac:graphicFrameMkLst>
        </pc:graphicFrameChg>
        <pc:cxnChg chg="mod">
          <ac:chgData name="LAWSON, Catherine" userId="61639cc2-6d54-462a-b4b0-89c4cc7abcaa" providerId="ADAL" clId="{A98E0958-AD5B-46F6-88F0-0D6117B55996}" dt="2020-08-10T09:16:21.804" v="307" actId="962"/>
          <ac:cxnSpMkLst>
            <pc:docMk/>
            <pc:sldMk cId="0" sldId="348"/>
            <ac:cxnSpMk id="847" creationId="{00000000-0000-0000-0000-000000000000}"/>
          </ac:cxnSpMkLst>
        </pc:cxnChg>
      </pc:sldChg>
      <pc:sldChg chg="modSp mod modNotes">
        <pc:chgData name="LAWSON, Catherine" userId="61639cc2-6d54-462a-b4b0-89c4cc7abcaa" providerId="ADAL" clId="{A98E0958-AD5B-46F6-88F0-0D6117B55996}" dt="2020-08-10T09:16:31.752" v="310" actId="13238"/>
        <pc:sldMkLst>
          <pc:docMk/>
          <pc:sldMk cId="0" sldId="349"/>
        </pc:sldMkLst>
        <pc:spChg chg="mod">
          <ac:chgData name="LAWSON, Catherine" userId="61639cc2-6d54-462a-b4b0-89c4cc7abcaa" providerId="ADAL" clId="{A98E0958-AD5B-46F6-88F0-0D6117B55996}" dt="2020-08-10T09:02:56.168" v="253" actId="207"/>
          <ac:spMkLst>
            <pc:docMk/>
            <pc:sldMk cId="0" sldId="349"/>
            <ac:spMk id="857" creationId="{00000000-0000-0000-0000-000000000000}"/>
          </ac:spMkLst>
        </pc:spChg>
        <pc:spChg chg="mod">
          <ac:chgData name="LAWSON, Catherine" userId="61639cc2-6d54-462a-b4b0-89c4cc7abcaa" providerId="ADAL" clId="{A98E0958-AD5B-46F6-88F0-0D6117B55996}" dt="2020-08-10T09:04:45.519" v="266" actId="207"/>
          <ac:spMkLst>
            <pc:docMk/>
            <pc:sldMk cId="0" sldId="349"/>
            <ac:spMk id="858" creationId="{00000000-0000-0000-0000-000000000000}"/>
          </ac:spMkLst>
        </pc:spChg>
        <pc:graphicFrameChg chg="modGraphic">
          <ac:chgData name="LAWSON, Catherine" userId="61639cc2-6d54-462a-b4b0-89c4cc7abcaa" providerId="ADAL" clId="{A98E0958-AD5B-46F6-88F0-0D6117B55996}" dt="2020-08-10T09:16:31.752" v="310" actId="13238"/>
          <ac:graphicFrameMkLst>
            <pc:docMk/>
            <pc:sldMk cId="0" sldId="349"/>
            <ac:graphicFrameMk id="862" creationId="{00000000-0000-0000-0000-000000000000}"/>
          </ac:graphicFrameMkLst>
        </pc:graphicFrameChg>
        <pc:cxnChg chg="mod">
          <ac:chgData name="LAWSON, Catherine" userId="61639cc2-6d54-462a-b4b0-89c4cc7abcaa" providerId="ADAL" clId="{A98E0958-AD5B-46F6-88F0-0D6117B55996}" dt="2020-08-10T09:16:24.257" v="308" actId="962"/>
          <ac:cxnSpMkLst>
            <pc:docMk/>
            <pc:sldMk cId="0" sldId="349"/>
            <ac:cxnSpMk id="859" creationId="{00000000-0000-0000-0000-000000000000}"/>
          </ac:cxnSpMkLst>
        </pc:cxnChg>
      </pc:sldChg>
      <pc:sldChg chg="modSp modNotes">
        <pc:chgData name="LAWSON, Catherine" userId="61639cc2-6d54-462a-b4b0-89c4cc7abcaa" providerId="ADAL" clId="{A98E0958-AD5B-46F6-88F0-0D6117B55996}" dt="2020-08-10T09:03:00.245" v="254" actId="207"/>
        <pc:sldMkLst>
          <pc:docMk/>
          <pc:sldMk cId="0" sldId="350"/>
        </pc:sldMkLst>
        <pc:spChg chg="mod">
          <ac:chgData name="LAWSON, Catherine" userId="61639cc2-6d54-462a-b4b0-89c4cc7abcaa" providerId="ADAL" clId="{A98E0958-AD5B-46F6-88F0-0D6117B55996}" dt="2020-08-10T09:03:00.245" v="254" actId="207"/>
          <ac:spMkLst>
            <pc:docMk/>
            <pc:sldMk cId="0" sldId="350"/>
            <ac:spMk id="868" creationId="{00000000-0000-0000-0000-000000000000}"/>
          </ac:spMkLst>
        </pc:spChg>
      </pc:sldChg>
      <pc:sldChg chg="modSp modNotes">
        <pc:chgData name="LAWSON, Catherine" userId="61639cc2-6d54-462a-b4b0-89c4cc7abcaa" providerId="ADAL" clId="{A98E0958-AD5B-46F6-88F0-0D6117B55996}" dt="2020-08-10T09:03:06.575" v="255" actId="207"/>
        <pc:sldMkLst>
          <pc:docMk/>
          <pc:sldMk cId="0" sldId="351"/>
        </pc:sldMkLst>
        <pc:spChg chg="mod">
          <ac:chgData name="LAWSON, Catherine" userId="61639cc2-6d54-462a-b4b0-89c4cc7abcaa" providerId="ADAL" clId="{A98E0958-AD5B-46F6-88F0-0D6117B55996}" dt="2020-08-10T09:03:06.575" v="255" actId="207"/>
          <ac:spMkLst>
            <pc:docMk/>
            <pc:sldMk cId="0" sldId="351"/>
            <ac:spMk id="874" creationId="{00000000-0000-0000-0000-000000000000}"/>
          </ac:spMkLst>
        </pc:spChg>
      </pc:sldChg>
      <pc:sldChg chg="modSp modNotes">
        <pc:chgData name="LAWSON, Catherine" userId="61639cc2-6d54-462a-b4b0-89c4cc7abcaa" providerId="ADAL" clId="{A98E0958-AD5B-46F6-88F0-0D6117B55996}" dt="2020-08-10T09:04:31.174" v="265" actId="207"/>
        <pc:sldMkLst>
          <pc:docMk/>
          <pc:sldMk cId="0" sldId="352"/>
        </pc:sldMkLst>
        <pc:spChg chg="mod">
          <ac:chgData name="LAWSON, Catherine" userId="61639cc2-6d54-462a-b4b0-89c4cc7abcaa" providerId="ADAL" clId="{A98E0958-AD5B-46F6-88F0-0D6117B55996}" dt="2020-08-10T09:04:31.174" v="265" actId="207"/>
          <ac:spMkLst>
            <pc:docMk/>
            <pc:sldMk cId="0" sldId="352"/>
            <ac:spMk id="884" creationId="{00000000-0000-0000-0000-000000000000}"/>
          </ac:spMkLst>
        </pc:spChg>
        <pc:spChg chg="mod">
          <ac:chgData name="LAWSON, Catherine" userId="61639cc2-6d54-462a-b4b0-89c4cc7abcaa" providerId="ADAL" clId="{A98E0958-AD5B-46F6-88F0-0D6117B55996}" dt="2020-08-10T09:03:18.672" v="256" actId="207"/>
          <ac:spMkLst>
            <pc:docMk/>
            <pc:sldMk cId="0" sldId="352"/>
            <ac:spMk id="885" creationId="{00000000-0000-0000-0000-000000000000}"/>
          </ac:spMkLst>
        </pc:spChg>
      </pc:sldChg>
      <pc:sldChg chg="modSp modNotes">
        <pc:chgData name="LAWSON, Catherine" userId="61639cc2-6d54-462a-b4b0-89c4cc7abcaa" providerId="ADAL" clId="{A98E0958-AD5B-46F6-88F0-0D6117B55996}" dt="2020-08-10T09:03:23.298" v="257" actId="207"/>
        <pc:sldMkLst>
          <pc:docMk/>
          <pc:sldMk cId="0" sldId="353"/>
        </pc:sldMkLst>
        <pc:spChg chg="mod">
          <ac:chgData name="LAWSON, Catherine" userId="61639cc2-6d54-462a-b4b0-89c4cc7abcaa" providerId="ADAL" clId="{A98E0958-AD5B-46F6-88F0-0D6117B55996}" dt="2020-08-10T09:03:23.298" v="257" actId="207"/>
          <ac:spMkLst>
            <pc:docMk/>
            <pc:sldMk cId="0" sldId="353"/>
            <ac:spMk id="891" creationId="{00000000-0000-0000-0000-000000000000}"/>
          </ac:spMkLst>
        </pc:spChg>
      </pc:sldChg>
      <pc:sldChg chg="modSp modNotes">
        <pc:chgData name="LAWSON, Catherine" userId="61639cc2-6d54-462a-b4b0-89c4cc7abcaa" providerId="ADAL" clId="{A98E0958-AD5B-46F6-88F0-0D6117B55996}" dt="2020-08-10T09:03:29.920" v="258" actId="207"/>
        <pc:sldMkLst>
          <pc:docMk/>
          <pc:sldMk cId="0" sldId="354"/>
        </pc:sldMkLst>
        <pc:spChg chg="mod">
          <ac:chgData name="LAWSON, Catherine" userId="61639cc2-6d54-462a-b4b0-89c4cc7abcaa" providerId="ADAL" clId="{A98E0958-AD5B-46F6-88F0-0D6117B55996}" dt="2020-08-10T09:03:29.920" v="258" actId="207"/>
          <ac:spMkLst>
            <pc:docMk/>
            <pc:sldMk cId="0" sldId="354"/>
            <ac:spMk id="898" creationId="{00000000-0000-0000-0000-000000000000}"/>
          </ac:spMkLst>
        </pc:spChg>
      </pc:sldChg>
      <pc:sldChg chg="modSp modNotes">
        <pc:chgData name="LAWSON, Catherine" userId="61639cc2-6d54-462a-b4b0-89c4cc7abcaa" providerId="ADAL" clId="{A98E0958-AD5B-46F6-88F0-0D6117B55996}" dt="2020-08-10T09:03:39.327" v="259" actId="207"/>
        <pc:sldMkLst>
          <pc:docMk/>
          <pc:sldMk cId="0" sldId="355"/>
        </pc:sldMkLst>
        <pc:spChg chg="mod">
          <ac:chgData name="LAWSON, Catherine" userId="61639cc2-6d54-462a-b4b0-89c4cc7abcaa" providerId="ADAL" clId="{A98E0958-AD5B-46F6-88F0-0D6117B55996}" dt="2020-08-10T09:03:39.327" v="259" actId="207"/>
          <ac:spMkLst>
            <pc:docMk/>
            <pc:sldMk cId="0" sldId="355"/>
            <ac:spMk id="904" creationId="{00000000-0000-0000-0000-000000000000}"/>
          </ac:spMkLst>
        </pc:spChg>
      </pc:sldChg>
      <pc:sldChg chg="modSp mod modNotes">
        <pc:chgData name="LAWSON, Catherine" userId="61639cc2-6d54-462a-b4b0-89c4cc7abcaa" providerId="ADAL" clId="{A98E0958-AD5B-46F6-88F0-0D6117B55996}" dt="2020-08-10T09:16:35.611" v="311" actId="13238"/>
        <pc:sldMkLst>
          <pc:docMk/>
          <pc:sldMk cId="0" sldId="356"/>
        </pc:sldMkLst>
        <pc:spChg chg="mod">
          <ac:chgData name="LAWSON, Catherine" userId="61639cc2-6d54-462a-b4b0-89c4cc7abcaa" providerId="ADAL" clId="{A98E0958-AD5B-46F6-88F0-0D6117B55996}" dt="2020-08-10T09:03:43.859" v="260" actId="207"/>
          <ac:spMkLst>
            <pc:docMk/>
            <pc:sldMk cId="0" sldId="356"/>
            <ac:spMk id="911" creationId="{00000000-0000-0000-0000-000000000000}"/>
          </ac:spMkLst>
        </pc:spChg>
        <pc:graphicFrameChg chg="modGraphic">
          <ac:chgData name="LAWSON, Catherine" userId="61639cc2-6d54-462a-b4b0-89c4cc7abcaa" providerId="ADAL" clId="{A98E0958-AD5B-46F6-88F0-0D6117B55996}" dt="2020-08-10T09:16:35.611" v="311" actId="13238"/>
          <ac:graphicFrameMkLst>
            <pc:docMk/>
            <pc:sldMk cId="0" sldId="356"/>
            <ac:graphicFrameMk id="913" creationId="{00000000-0000-0000-0000-000000000000}"/>
          </ac:graphicFrameMkLst>
        </pc:graphicFrameChg>
      </pc:sldChg>
      <pc:sldChg chg="modSp modNotes">
        <pc:chgData name="LAWSON, Catherine" userId="61639cc2-6d54-462a-b4b0-89c4cc7abcaa" providerId="ADAL" clId="{A98E0958-AD5B-46F6-88F0-0D6117B55996}" dt="2020-08-10T09:03:48.930" v="261" actId="207"/>
        <pc:sldMkLst>
          <pc:docMk/>
          <pc:sldMk cId="0" sldId="357"/>
        </pc:sldMkLst>
        <pc:spChg chg="mod">
          <ac:chgData name="LAWSON, Catherine" userId="61639cc2-6d54-462a-b4b0-89c4cc7abcaa" providerId="ADAL" clId="{A98E0958-AD5B-46F6-88F0-0D6117B55996}" dt="2020-08-10T09:03:48.930" v="261" actId="207"/>
          <ac:spMkLst>
            <pc:docMk/>
            <pc:sldMk cId="0" sldId="357"/>
            <ac:spMk id="918" creationId="{00000000-0000-0000-0000-000000000000}"/>
          </ac:spMkLst>
        </pc:spChg>
      </pc:sldChg>
      <pc:sldChg chg="modSp mod modNotes">
        <pc:chgData name="LAWSON, Catherine" userId="61639cc2-6d54-462a-b4b0-89c4cc7abcaa" providerId="ADAL" clId="{A98E0958-AD5B-46F6-88F0-0D6117B55996}" dt="2020-08-10T10:25:34.952" v="423" actId="13244"/>
        <pc:sldMkLst>
          <pc:docMk/>
          <pc:sldMk cId="0" sldId="358"/>
        </pc:sldMkLst>
        <pc:spChg chg="mod">
          <ac:chgData name="LAWSON, Catherine" userId="61639cc2-6d54-462a-b4b0-89c4cc7abcaa" providerId="ADAL" clId="{A98E0958-AD5B-46F6-88F0-0D6117B55996}" dt="2020-08-10T10:25:30.920" v="422" actId="13244"/>
          <ac:spMkLst>
            <pc:docMk/>
            <pc:sldMk cId="0" sldId="358"/>
            <ac:spMk id="924" creationId="{00000000-0000-0000-0000-000000000000}"/>
          </ac:spMkLst>
        </pc:spChg>
        <pc:spChg chg="mod">
          <ac:chgData name="LAWSON, Catherine" userId="61639cc2-6d54-462a-b4b0-89c4cc7abcaa" providerId="ADAL" clId="{A98E0958-AD5B-46F6-88F0-0D6117B55996}" dt="2020-08-10T08:41:04.879" v="60" actId="207"/>
          <ac:spMkLst>
            <pc:docMk/>
            <pc:sldMk cId="0" sldId="358"/>
            <ac:spMk id="925" creationId="{00000000-0000-0000-0000-000000000000}"/>
          </ac:spMkLst>
        </pc:spChg>
        <pc:spChg chg="mod">
          <ac:chgData name="LAWSON, Catherine" userId="61639cc2-6d54-462a-b4b0-89c4cc7abcaa" providerId="ADAL" clId="{A98E0958-AD5B-46F6-88F0-0D6117B55996}" dt="2020-08-10T10:25:27.163" v="421" actId="13244"/>
          <ac:spMkLst>
            <pc:docMk/>
            <pc:sldMk cId="0" sldId="358"/>
            <ac:spMk id="926" creationId="{00000000-0000-0000-0000-000000000000}"/>
          </ac:spMkLst>
        </pc:spChg>
        <pc:spChg chg="mod">
          <ac:chgData name="LAWSON, Catherine" userId="61639cc2-6d54-462a-b4b0-89c4cc7abcaa" providerId="ADAL" clId="{A98E0958-AD5B-46F6-88F0-0D6117B55996}" dt="2020-08-10T10:25:34.952" v="423" actId="13244"/>
          <ac:spMkLst>
            <pc:docMk/>
            <pc:sldMk cId="0" sldId="358"/>
            <ac:spMk id="927" creationId="{00000000-0000-0000-0000-000000000000}"/>
          </ac:spMkLst>
        </pc:spChg>
      </pc:sldChg>
      <pc:sldChg chg="modSp mod modNotes">
        <pc:chgData name="LAWSON, Catherine" userId="61639cc2-6d54-462a-b4b0-89c4cc7abcaa" providerId="ADAL" clId="{A98E0958-AD5B-46F6-88F0-0D6117B55996}" dt="2020-08-10T10:25:14.206" v="419" actId="13244"/>
        <pc:sldMkLst>
          <pc:docMk/>
          <pc:sldMk cId="0" sldId="359"/>
        </pc:sldMkLst>
        <pc:spChg chg="mod">
          <ac:chgData name="LAWSON, Catherine" userId="61639cc2-6d54-462a-b4b0-89c4cc7abcaa" providerId="ADAL" clId="{A98E0958-AD5B-46F6-88F0-0D6117B55996}" dt="2020-08-10T08:40:55.965" v="59" actId="207"/>
          <ac:spMkLst>
            <pc:docMk/>
            <pc:sldMk cId="0" sldId="359"/>
            <ac:spMk id="933" creationId="{00000000-0000-0000-0000-000000000000}"/>
          </ac:spMkLst>
        </pc:spChg>
        <pc:spChg chg="mod">
          <ac:chgData name="LAWSON, Catherine" userId="61639cc2-6d54-462a-b4b0-89c4cc7abcaa" providerId="ADAL" clId="{A98E0958-AD5B-46F6-88F0-0D6117B55996}" dt="2020-08-10T08:40:38.144" v="56" actId="207"/>
          <ac:spMkLst>
            <pc:docMk/>
            <pc:sldMk cId="0" sldId="359"/>
            <ac:spMk id="934" creationId="{00000000-0000-0000-0000-000000000000}"/>
          </ac:spMkLst>
        </pc:spChg>
        <pc:spChg chg="mod">
          <ac:chgData name="LAWSON, Catherine" userId="61639cc2-6d54-462a-b4b0-89c4cc7abcaa" providerId="ADAL" clId="{A98E0958-AD5B-46F6-88F0-0D6117B55996}" dt="2020-08-10T10:25:14.206" v="419" actId="13244"/>
          <ac:spMkLst>
            <pc:docMk/>
            <pc:sldMk cId="0" sldId="359"/>
            <ac:spMk id="935" creationId="{00000000-0000-0000-0000-000000000000}"/>
          </ac:spMkLst>
        </pc:spChg>
      </pc:sldChg>
      <pc:sldMasterChg chg="modSp modSldLayout">
        <pc:chgData name="LAWSON, Catherine" userId="61639cc2-6d54-462a-b4b0-89c4cc7abcaa" providerId="ADAL" clId="{A98E0958-AD5B-46F6-88F0-0D6117B55996}" dt="2020-08-10T08:40:24.410" v="54" actId="207"/>
        <pc:sldMasterMkLst>
          <pc:docMk/>
          <pc:sldMasterMk cId="0" sldId="2147483670"/>
        </pc:sldMasterMkLst>
        <pc:spChg chg="mod">
          <ac:chgData name="LAWSON, Catherine" userId="61639cc2-6d54-462a-b4b0-89c4cc7abcaa" providerId="ADAL" clId="{A98E0958-AD5B-46F6-88F0-0D6117B55996}" dt="2020-08-10T08:40:24.410" v="54" actId="207"/>
          <ac:spMkLst>
            <pc:docMk/>
            <pc:sldMasterMk cId="0" sldId="2147483670"/>
            <ac:spMk id="6" creationId="{00000000-0000-0000-0000-000000000000}"/>
          </ac:spMkLst>
        </pc:spChg>
        <pc:spChg chg="mod">
          <ac:chgData name="LAWSON, Catherine" userId="61639cc2-6d54-462a-b4b0-89c4cc7abcaa" providerId="ADAL" clId="{A98E0958-AD5B-46F6-88F0-0D6117B55996}" dt="2020-08-10T08:40:20.158" v="53" actId="207"/>
          <ac:spMkLst>
            <pc:docMk/>
            <pc:sldMasterMk cId="0" sldId="2147483670"/>
            <ac:spMk id="7" creationId="{00000000-0000-0000-0000-000000000000}"/>
          </ac:spMkLst>
        </pc:spChg>
        <pc:spChg chg="mod">
          <ac:chgData name="LAWSON, Catherine" userId="61639cc2-6d54-462a-b4b0-89c4cc7abcaa" providerId="ADAL" clId="{A98E0958-AD5B-46F6-88F0-0D6117B55996}" dt="2020-08-10T08:40:15.962" v="52" actId="207"/>
          <ac:spMkLst>
            <pc:docMk/>
            <pc:sldMasterMk cId="0" sldId="2147483670"/>
            <ac:spMk id="8" creationId="{00000000-0000-0000-0000-000000000000}"/>
          </ac:spMkLst>
        </pc:spChg>
        <pc:sldLayoutChg chg="modSp">
          <pc:chgData name="LAWSON, Catherine" userId="61639cc2-6d54-462a-b4b0-89c4cc7abcaa" providerId="ADAL" clId="{A98E0958-AD5B-46F6-88F0-0D6117B55996}" dt="2020-08-10T08:40:10.286" v="51" actId="207"/>
          <pc:sldLayoutMkLst>
            <pc:docMk/>
            <pc:sldMasterMk cId="0" sldId="2147483670"/>
            <pc:sldLayoutMk cId="0" sldId="2147483648"/>
          </pc:sldLayoutMkLst>
          <pc:spChg chg="mod">
            <ac:chgData name="LAWSON, Catherine" userId="61639cc2-6d54-462a-b4b0-89c4cc7abcaa" providerId="ADAL" clId="{A98E0958-AD5B-46F6-88F0-0D6117B55996}" dt="2020-08-10T08:40:10.286" v="51" actId="207"/>
            <ac:spMkLst>
              <pc:docMk/>
              <pc:sldMasterMk cId="0" sldId="2147483670"/>
              <pc:sldLayoutMk cId="0" sldId="2147483648"/>
              <ac:spMk id="12" creationId="{00000000-0000-0000-0000-000000000000}"/>
            </ac:spMkLst>
          </pc:spChg>
        </pc:sldLayoutChg>
        <pc:sldLayoutChg chg="modSp">
          <pc:chgData name="LAWSON, Catherine" userId="61639cc2-6d54-462a-b4b0-89c4cc7abcaa" providerId="ADAL" clId="{A98E0958-AD5B-46F6-88F0-0D6117B55996}" dt="2020-08-10T08:40:03.007" v="50" actId="207"/>
          <pc:sldLayoutMkLst>
            <pc:docMk/>
            <pc:sldMasterMk cId="0" sldId="2147483670"/>
            <pc:sldLayoutMk cId="0" sldId="2147483649"/>
          </pc:sldLayoutMkLst>
          <pc:spChg chg="mod">
            <ac:chgData name="LAWSON, Catherine" userId="61639cc2-6d54-462a-b4b0-89c4cc7abcaa" providerId="ADAL" clId="{A98E0958-AD5B-46F6-88F0-0D6117B55996}" dt="2020-08-10T08:40:03.007" v="50" actId="207"/>
            <ac:spMkLst>
              <pc:docMk/>
              <pc:sldMasterMk cId="0" sldId="2147483670"/>
              <pc:sldLayoutMk cId="0" sldId="2147483649"/>
              <ac:spMk id="15" creationId="{00000000-0000-0000-0000-000000000000}"/>
            </ac:spMkLst>
          </pc:spChg>
        </pc:sldLayoutChg>
        <pc:sldLayoutChg chg="modSp">
          <pc:chgData name="LAWSON, Catherine" userId="61639cc2-6d54-462a-b4b0-89c4cc7abcaa" providerId="ADAL" clId="{A98E0958-AD5B-46F6-88F0-0D6117B55996}" dt="2020-08-10T08:39:54.747" v="49" actId="207"/>
          <pc:sldLayoutMkLst>
            <pc:docMk/>
            <pc:sldMasterMk cId="0" sldId="2147483670"/>
            <pc:sldLayoutMk cId="0" sldId="2147483650"/>
          </pc:sldLayoutMkLst>
          <pc:spChg chg="mod">
            <ac:chgData name="LAWSON, Catherine" userId="61639cc2-6d54-462a-b4b0-89c4cc7abcaa" providerId="ADAL" clId="{A98E0958-AD5B-46F6-88F0-0D6117B55996}" dt="2020-08-10T08:39:54.747" v="49" actId="207"/>
            <ac:spMkLst>
              <pc:docMk/>
              <pc:sldMasterMk cId="0" sldId="2147483670"/>
              <pc:sldLayoutMk cId="0" sldId="2147483650"/>
              <ac:spMk id="17" creationId="{00000000-0000-0000-0000-000000000000}"/>
            </ac:spMkLst>
          </pc:spChg>
          <pc:spChg chg="mod">
            <ac:chgData name="LAWSON, Catherine" userId="61639cc2-6d54-462a-b4b0-89c4cc7abcaa" providerId="ADAL" clId="{A98E0958-AD5B-46F6-88F0-0D6117B55996}" dt="2020-08-10T08:39:47.058" v="48" actId="207"/>
            <ac:spMkLst>
              <pc:docMk/>
              <pc:sldMasterMk cId="0" sldId="2147483670"/>
              <pc:sldLayoutMk cId="0" sldId="2147483650"/>
              <ac:spMk id="18" creationId="{00000000-0000-0000-0000-000000000000}"/>
            </ac:spMkLst>
          </pc:spChg>
          <pc:spChg chg="mod">
            <ac:chgData name="LAWSON, Catherine" userId="61639cc2-6d54-462a-b4b0-89c4cc7abcaa" providerId="ADAL" clId="{A98E0958-AD5B-46F6-88F0-0D6117B55996}" dt="2020-08-10T08:39:36.630" v="47" actId="207"/>
            <ac:spMkLst>
              <pc:docMk/>
              <pc:sldMasterMk cId="0" sldId="2147483670"/>
              <pc:sldLayoutMk cId="0" sldId="2147483650"/>
              <ac:spMk id="19" creationId="{00000000-0000-0000-0000-000000000000}"/>
            </ac:spMkLst>
          </pc:spChg>
        </pc:sldLayoutChg>
        <pc:sldLayoutChg chg="modSp mod">
          <pc:chgData name="LAWSON, Catherine" userId="61639cc2-6d54-462a-b4b0-89c4cc7abcaa" providerId="ADAL" clId="{A98E0958-AD5B-46F6-88F0-0D6117B55996}" dt="2020-08-10T08:39:29.780" v="46" actId="207"/>
          <pc:sldLayoutMkLst>
            <pc:docMk/>
            <pc:sldMasterMk cId="0" sldId="2147483670"/>
            <pc:sldLayoutMk cId="0" sldId="2147483651"/>
          </pc:sldLayoutMkLst>
          <pc:spChg chg="mod">
            <ac:chgData name="LAWSON, Catherine" userId="61639cc2-6d54-462a-b4b0-89c4cc7abcaa" providerId="ADAL" clId="{A98E0958-AD5B-46F6-88F0-0D6117B55996}" dt="2020-08-10T08:39:29.780" v="46" actId="207"/>
            <ac:spMkLst>
              <pc:docMk/>
              <pc:sldMasterMk cId="0" sldId="2147483670"/>
              <pc:sldLayoutMk cId="0" sldId="2147483651"/>
              <ac:spMk id="21" creationId="{00000000-0000-0000-0000-000000000000}"/>
            </ac:spMkLst>
          </pc:spChg>
          <pc:spChg chg="mod">
            <ac:chgData name="LAWSON, Catherine" userId="61639cc2-6d54-462a-b4b0-89c4cc7abcaa" providerId="ADAL" clId="{A98E0958-AD5B-46F6-88F0-0D6117B55996}" dt="2020-08-10T08:39:25.292" v="45" actId="207"/>
            <ac:spMkLst>
              <pc:docMk/>
              <pc:sldMasterMk cId="0" sldId="2147483670"/>
              <pc:sldLayoutMk cId="0" sldId="2147483651"/>
              <ac:spMk id="22" creationId="{00000000-0000-0000-0000-000000000000}"/>
            </ac:spMkLst>
          </pc:spChg>
          <pc:spChg chg="mod">
            <ac:chgData name="LAWSON, Catherine" userId="61639cc2-6d54-462a-b4b0-89c4cc7abcaa" providerId="ADAL" clId="{A98E0958-AD5B-46F6-88F0-0D6117B55996}" dt="2020-08-10T08:39:21.908" v="44" actId="207"/>
            <ac:spMkLst>
              <pc:docMk/>
              <pc:sldMasterMk cId="0" sldId="2147483670"/>
              <pc:sldLayoutMk cId="0" sldId="2147483651"/>
              <ac:spMk id="23" creationId="{00000000-0000-0000-0000-000000000000}"/>
            </ac:spMkLst>
          </pc:spChg>
          <pc:spChg chg="mod">
            <ac:chgData name="LAWSON, Catherine" userId="61639cc2-6d54-462a-b4b0-89c4cc7abcaa" providerId="ADAL" clId="{A98E0958-AD5B-46F6-88F0-0D6117B55996}" dt="2020-08-10T08:39:17.007" v="43" actId="207"/>
            <ac:spMkLst>
              <pc:docMk/>
              <pc:sldMasterMk cId="0" sldId="2147483670"/>
              <pc:sldLayoutMk cId="0" sldId="2147483651"/>
              <ac:spMk id="24" creationId="{00000000-0000-0000-0000-000000000000}"/>
            </ac:spMkLst>
          </pc:spChg>
        </pc:sldLayoutChg>
        <pc:sldLayoutChg chg="modSp">
          <pc:chgData name="LAWSON, Catherine" userId="61639cc2-6d54-462a-b4b0-89c4cc7abcaa" providerId="ADAL" clId="{A98E0958-AD5B-46F6-88F0-0D6117B55996}" dt="2020-08-10T08:39:06.482" v="41" actId="207"/>
          <pc:sldLayoutMkLst>
            <pc:docMk/>
            <pc:sldMasterMk cId="0" sldId="2147483670"/>
            <pc:sldLayoutMk cId="0" sldId="2147483652"/>
          </pc:sldLayoutMkLst>
          <pc:spChg chg="mod">
            <ac:chgData name="LAWSON, Catherine" userId="61639cc2-6d54-462a-b4b0-89c4cc7abcaa" providerId="ADAL" clId="{A98E0958-AD5B-46F6-88F0-0D6117B55996}" dt="2020-08-10T08:39:06.482" v="41" actId="207"/>
            <ac:spMkLst>
              <pc:docMk/>
              <pc:sldMasterMk cId="0" sldId="2147483670"/>
              <pc:sldLayoutMk cId="0" sldId="2147483652"/>
              <ac:spMk id="26" creationId="{00000000-0000-0000-0000-000000000000}"/>
            </ac:spMkLst>
          </pc:spChg>
          <pc:spChg chg="mod">
            <ac:chgData name="LAWSON, Catherine" userId="61639cc2-6d54-462a-b4b0-89c4cc7abcaa" providerId="ADAL" clId="{A98E0958-AD5B-46F6-88F0-0D6117B55996}" dt="2020-08-10T08:39:01.011" v="40" actId="207"/>
            <ac:spMkLst>
              <pc:docMk/>
              <pc:sldMasterMk cId="0" sldId="2147483670"/>
              <pc:sldLayoutMk cId="0" sldId="2147483652"/>
              <ac:spMk id="27" creationId="{00000000-0000-0000-0000-000000000000}"/>
            </ac:spMkLst>
          </pc:spChg>
        </pc:sldLayoutChg>
        <pc:sldLayoutChg chg="modSp">
          <pc:chgData name="LAWSON, Catherine" userId="61639cc2-6d54-462a-b4b0-89c4cc7abcaa" providerId="ADAL" clId="{A98E0958-AD5B-46F6-88F0-0D6117B55996}" dt="2020-08-10T08:38:50.713" v="39" actId="207"/>
          <pc:sldLayoutMkLst>
            <pc:docMk/>
            <pc:sldMasterMk cId="0" sldId="2147483670"/>
            <pc:sldLayoutMk cId="0" sldId="2147483653"/>
          </pc:sldLayoutMkLst>
          <pc:spChg chg="mod">
            <ac:chgData name="LAWSON, Catherine" userId="61639cc2-6d54-462a-b4b0-89c4cc7abcaa" providerId="ADAL" clId="{A98E0958-AD5B-46F6-88F0-0D6117B55996}" dt="2020-08-10T08:38:50.713" v="39" actId="207"/>
            <ac:spMkLst>
              <pc:docMk/>
              <pc:sldMasterMk cId="0" sldId="2147483670"/>
              <pc:sldLayoutMk cId="0" sldId="2147483653"/>
              <ac:spMk id="29" creationId="{00000000-0000-0000-0000-000000000000}"/>
            </ac:spMkLst>
          </pc:spChg>
          <pc:spChg chg="mod">
            <ac:chgData name="LAWSON, Catherine" userId="61639cc2-6d54-462a-b4b0-89c4cc7abcaa" providerId="ADAL" clId="{A98E0958-AD5B-46F6-88F0-0D6117B55996}" dt="2020-08-10T08:38:45.455" v="38" actId="207"/>
            <ac:spMkLst>
              <pc:docMk/>
              <pc:sldMasterMk cId="0" sldId="2147483670"/>
              <pc:sldLayoutMk cId="0" sldId="2147483653"/>
              <ac:spMk id="30" creationId="{00000000-0000-0000-0000-000000000000}"/>
            </ac:spMkLst>
          </pc:spChg>
          <pc:spChg chg="mod">
            <ac:chgData name="LAWSON, Catherine" userId="61639cc2-6d54-462a-b4b0-89c4cc7abcaa" providerId="ADAL" clId="{A98E0958-AD5B-46F6-88F0-0D6117B55996}" dt="2020-08-10T08:38:41.412" v="37" actId="207"/>
            <ac:spMkLst>
              <pc:docMk/>
              <pc:sldMasterMk cId="0" sldId="2147483670"/>
              <pc:sldLayoutMk cId="0" sldId="2147483653"/>
              <ac:spMk id="31" creationId="{00000000-0000-0000-0000-000000000000}"/>
            </ac:spMkLst>
          </pc:spChg>
        </pc:sldLayoutChg>
        <pc:sldLayoutChg chg="modSp">
          <pc:chgData name="LAWSON, Catherine" userId="61639cc2-6d54-462a-b4b0-89c4cc7abcaa" providerId="ADAL" clId="{A98E0958-AD5B-46F6-88F0-0D6117B55996}" dt="2020-08-10T08:38:36.734" v="36" actId="207"/>
          <pc:sldLayoutMkLst>
            <pc:docMk/>
            <pc:sldMasterMk cId="0" sldId="2147483670"/>
            <pc:sldLayoutMk cId="0" sldId="2147483654"/>
          </pc:sldLayoutMkLst>
          <pc:spChg chg="mod">
            <ac:chgData name="LAWSON, Catherine" userId="61639cc2-6d54-462a-b4b0-89c4cc7abcaa" providerId="ADAL" clId="{A98E0958-AD5B-46F6-88F0-0D6117B55996}" dt="2020-08-10T08:38:36.734" v="36" actId="207"/>
            <ac:spMkLst>
              <pc:docMk/>
              <pc:sldMasterMk cId="0" sldId="2147483670"/>
              <pc:sldLayoutMk cId="0" sldId="2147483654"/>
              <ac:spMk id="34" creationId="{00000000-0000-0000-0000-000000000000}"/>
            </ac:spMkLst>
          </pc:spChg>
        </pc:sldLayoutChg>
        <pc:sldLayoutChg chg="modSp">
          <pc:chgData name="LAWSON, Catherine" userId="61639cc2-6d54-462a-b4b0-89c4cc7abcaa" providerId="ADAL" clId="{A98E0958-AD5B-46F6-88F0-0D6117B55996}" dt="2020-08-10T08:38:32.265" v="35" actId="207"/>
          <pc:sldLayoutMkLst>
            <pc:docMk/>
            <pc:sldMasterMk cId="0" sldId="2147483670"/>
            <pc:sldLayoutMk cId="0" sldId="2147483655"/>
          </pc:sldLayoutMkLst>
          <pc:spChg chg="mod">
            <ac:chgData name="LAWSON, Catherine" userId="61639cc2-6d54-462a-b4b0-89c4cc7abcaa" providerId="ADAL" clId="{A98E0958-AD5B-46F6-88F0-0D6117B55996}" dt="2020-08-10T08:38:32.265" v="35" actId="207"/>
            <ac:spMkLst>
              <pc:docMk/>
              <pc:sldMasterMk cId="0" sldId="2147483670"/>
              <pc:sldLayoutMk cId="0" sldId="2147483655"/>
              <ac:spMk id="39" creationId="{00000000-0000-0000-0000-000000000000}"/>
            </ac:spMkLst>
          </pc:spChg>
          <pc:spChg chg="mod">
            <ac:chgData name="LAWSON, Catherine" userId="61639cc2-6d54-462a-b4b0-89c4cc7abcaa" providerId="ADAL" clId="{A98E0958-AD5B-46F6-88F0-0D6117B55996}" dt="2020-08-10T08:38:26.025" v="34" actId="207"/>
            <ac:spMkLst>
              <pc:docMk/>
              <pc:sldMasterMk cId="0" sldId="2147483670"/>
              <pc:sldLayoutMk cId="0" sldId="2147483655"/>
              <ac:spMk id="40" creationId="{00000000-0000-0000-0000-000000000000}"/>
            </ac:spMkLst>
          </pc:spChg>
        </pc:sldLayoutChg>
        <pc:sldLayoutChg chg="modSp">
          <pc:chgData name="LAWSON, Catherine" userId="61639cc2-6d54-462a-b4b0-89c4cc7abcaa" providerId="ADAL" clId="{A98E0958-AD5B-46F6-88F0-0D6117B55996}" dt="2020-08-10T08:38:21.006" v="33" actId="207"/>
          <pc:sldLayoutMkLst>
            <pc:docMk/>
            <pc:sldMasterMk cId="0" sldId="2147483670"/>
            <pc:sldLayoutMk cId="0" sldId="2147483656"/>
          </pc:sldLayoutMkLst>
          <pc:spChg chg="mod">
            <ac:chgData name="LAWSON, Catherine" userId="61639cc2-6d54-462a-b4b0-89c4cc7abcaa" providerId="ADAL" clId="{A98E0958-AD5B-46F6-88F0-0D6117B55996}" dt="2020-08-10T08:38:21.006" v="33" actId="207"/>
            <ac:spMkLst>
              <pc:docMk/>
              <pc:sldMasterMk cId="0" sldId="2147483670"/>
              <pc:sldLayoutMk cId="0" sldId="2147483656"/>
              <ac:spMk id="42" creationId="{00000000-0000-0000-0000-000000000000}"/>
            </ac:spMkLst>
          </pc:spChg>
          <pc:spChg chg="mod">
            <ac:chgData name="LAWSON, Catherine" userId="61639cc2-6d54-462a-b4b0-89c4cc7abcaa" providerId="ADAL" clId="{A98E0958-AD5B-46F6-88F0-0D6117B55996}" dt="2020-08-10T08:38:15.721" v="32" actId="207"/>
            <ac:spMkLst>
              <pc:docMk/>
              <pc:sldMasterMk cId="0" sldId="2147483670"/>
              <pc:sldLayoutMk cId="0" sldId="2147483656"/>
              <ac:spMk id="43" creationId="{00000000-0000-0000-0000-000000000000}"/>
            </ac:spMkLst>
          </pc:spChg>
        </pc:sldLayoutChg>
        <pc:sldLayoutChg chg="modSp">
          <pc:chgData name="LAWSON, Catherine" userId="61639cc2-6d54-462a-b4b0-89c4cc7abcaa" providerId="ADAL" clId="{A98E0958-AD5B-46F6-88F0-0D6117B55996}" dt="2020-08-10T08:38:09.529" v="31" actId="207"/>
          <pc:sldLayoutMkLst>
            <pc:docMk/>
            <pc:sldMasterMk cId="0" sldId="2147483670"/>
            <pc:sldLayoutMk cId="0" sldId="2147483657"/>
          </pc:sldLayoutMkLst>
          <pc:spChg chg="mod">
            <ac:chgData name="LAWSON, Catherine" userId="61639cc2-6d54-462a-b4b0-89c4cc7abcaa" providerId="ADAL" clId="{A98E0958-AD5B-46F6-88F0-0D6117B55996}" dt="2020-08-10T08:38:09.529" v="31" actId="207"/>
            <ac:spMkLst>
              <pc:docMk/>
              <pc:sldMasterMk cId="0" sldId="2147483670"/>
              <pc:sldLayoutMk cId="0" sldId="2147483657"/>
              <ac:spMk id="45" creationId="{00000000-0000-0000-0000-000000000000}"/>
            </ac:spMkLst>
          </pc:spChg>
          <pc:spChg chg="mod">
            <ac:chgData name="LAWSON, Catherine" userId="61639cc2-6d54-462a-b4b0-89c4cc7abcaa" providerId="ADAL" clId="{A98E0958-AD5B-46F6-88F0-0D6117B55996}" dt="2020-08-10T08:38:05.593" v="30" actId="207"/>
            <ac:spMkLst>
              <pc:docMk/>
              <pc:sldMasterMk cId="0" sldId="2147483670"/>
              <pc:sldLayoutMk cId="0" sldId="2147483657"/>
              <ac:spMk id="46" creationId="{00000000-0000-0000-0000-000000000000}"/>
            </ac:spMkLst>
          </pc:spChg>
          <pc:spChg chg="mod">
            <ac:chgData name="LAWSON, Catherine" userId="61639cc2-6d54-462a-b4b0-89c4cc7abcaa" providerId="ADAL" clId="{A98E0958-AD5B-46F6-88F0-0D6117B55996}" dt="2020-08-10T08:38:01.259" v="29" actId="207"/>
            <ac:spMkLst>
              <pc:docMk/>
              <pc:sldMasterMk cId="0" sldId="2147483670"/>
              <pc:sldLayoutMk cId="0" sldId="2147483657"/>
              <ac:spMk id="47" creationId="{00000000-0000-0000-0000-000000000000}"/>
            </ac:spMkLst>
          </pc:spChg>
        </pc:sldLayoutChg>
        <pc:sldLayoutChg chg="modSp">
          <pc:chgData name="LAWSON, Catherine" userId="61639cc2-6d54-462a-b4b0-89c4cc7abcaa" providerId="ADAL" clId="{A98E0958-AD5B-46F6-88F0-0D6117B55996}" dt="2020-08-10T08:37:56.885" v="28" actId="207"/>
          <pc:sldLayoutMkLst>
            <pc:docMk/>
            <pc:sldMasterMk cId="0" sldId="2147483670"/>
            <pc:sldLayoutMk cId="0" sldId="2147483658"/>
          </pc:sldLayoutMkLst>
          <pc:spChg chg="mod">
            <ac:chgData name="LAWSON, Catherine" userId="61639cc2-6d54-462a-b4b0-89c4cc7abcaa" providerId="ADAL" clId="{A98E0958-AD5B-46F6-88F0-0D6117B55996}" dt="2020-08-10T08:37:56.885" v="28" actId="207"/>
            <ac:spMkLst>
              <pc:docMk/>
              <pc:sldMasterMk cId="0" sldId="2147483670"/>
              <pc:sldLayoutMk cId="0" sldId="2147483658"/>
              <ac:spMk id="49" creationId="{00000000-0000-0000-0000-000000000000}"/>
            </ac:spMkLst>
          </pc:spChg>
        </pc:sldLayoutChg>
      </pc:sldMasterChg>
      <pc:sldMasterChg chg="modSp modSldLayout">
        <pc:chgData name="LAWSON, Catherine" userId="61639cc2-6d54-462a-b4b0-89c4cc7abcaa" providerId="ADAL" clId="{A98E0958-AD5B-46F6-88F0-0D6117B55996}" dt="2020-08-10T08:37:46.105" v="27" actId="207"/>
        <pc:sldMasterMkLst>
          <pc:docMk/>
          <pc:sldMasterMk cId="0" sldId="2147483671"/>
        </pc:sldMasterMkLst>
        <pc:spChg chg="mod">
          <ac:chgData name="LAWSON, Catherine" userId="61639cc2-6d54-462a-b4b0-89c4cc7abcaa" providerId="ADAL" clId="{A98E0958-AD5B-46F6-88F0-0D6117B55996}" dt="2020-08-10T08:37:39.986" v="26" actId="207"/>
          <ac:spMkLst>
            <pc:docMk/>
            <pc:sldMasterMk cId="0" sldId="2147483671"/>
            <ac:spMk id="51" creationId="{00000000-0000-0000-0000-000000000000}"/>
          </ac:spMkLst>
        </pc:spChg>
        <pc:spChg chg="mod">
          <ac:chgData name="LAWSON, Catherine" userId="61639cc2-6d54-462a-b4b0-89c4cc7abcaa" providerId="ADAL" clId="{A98E0958-AD5B-46F6-88F0-0D6117B55996}" dt="2020-08-10T08:37:35.209" v="25" actId="207"/>
          <ac:spMkLst>
            <pc:docMk/>
            <pc:sldMasterMk cId="0" sldId="2147483671"/>
            <ac:spMk id="52" creationId="{00000000-0000-0000-0000-000000000000}"/>
          </ac:spMkLst>
        </pc:spChg>
        <pc:spChg chg="mod">
          <ac:chgData name="LAWSON, Catherine" userId="61639cc2-6d54-462a-b4b0-89c4cc7abcaa" providerId="ADAL" clId="{A98E0958-AD5B-46F6-88F0-0D6117B55996}" dt="2020-08-10T08:37:46.105" v="27" actId="207"/>
          <ac:spMkLst>
            <pc:docMk/>
            <pc:sldMasterMk cId="0" sldId="2147483671"/>
            <ac:spMk id="53" creationId="{00000000-0000-0000-0000-000000000000}"/>
          </ac:spMkLst>
        </pc:spChg>
        <pc:sldLayoutChg chg="modSp">
          <pc:chgData name="LAWSON, Catherine" userId="61639cc2-6d54-462a-b4b0-89c4cc7abcaa" providerId="ADAL" clId="{A98E0958-AD5B-46F6-88F0-0D6117B55996}" dt="2020-08-10T08:37:21.471" v="23" actId="207"/>
          <pc:sldLayoutMkLst>
            <pc:docMk/>
            <pc:sldMasterMk cId="0" sldId="2147483671"/>
            <pc:sldLayoutMk cId="0" sldId="2147483659"/>
          </pc:sldLayoutMkLst>
          <pc:spChg chg="mod">
            <ac:chgData name="LAWSON, Catherine" userId="61639cc2-6d54-462a-b4b0-89c4cc7abcaa" providerId="ADAL" clId="{A98E0958-AD5B-46F6-88F0-0D6117B55996}" dt="2020-08-10T08:37:21.471" v="23" actId="207"/>
            <ac:spMkLst>
              <pc:docMk/>
              <pc:sldMasterMk cId="0" sldId="2147483671"/>
              <pc:sldLayoutMk cId="0" sldId="2147483659"/>
              <ac:spMk id="57" creationId="{00000000-0000-0000-0000-000000000000}"/>
            </ac:spMkLst>
          </pc:spChg>
        </pc:sldLayoutChg>
        <pc:sldLayoutChg chg="modSp mod">
          <pc:chgData name="LAWSON, Catherine" userId="61639cc2-6d54-462a-b4b0-89c4cc7abcaa" providerId="ADAL" clId="{A98E0958-AD5B-46F6-88F0-0D6117B55996}" dt="2020-08-10T08:37:12.702" v="22" actId="207"/>
          <pc:sldLayoutMkLst>
            <pc:docMk/>
            <pc:sldMasterMk cId="0" sldId="2147483671"/>
            <pc:sldLayoutMk cId="0" sldId="2147483660"/>
          </pc:sldLayoutMkLst>
          <pc:spChg chg="mod">
            <ac:chgData name="LAWSON, Catherine" userId="61639cc2-6d54-462a-b4b0-89c4cc7abcaa" providerId="ADAL" clId="{A98E0958-AD5B-46F6-88F0-0D6117B55996}" dt="2020-08-10T08:37:12.702" v="22" actId="207"/>
            <ac:spMkLst>
              <pc:docMk/>
              <pc:sldMasterMk cId="0" sldId="2147483671"/>
              <pc:sldLayoutMk cId="0" sldId="2147483660"/>
              <ac:spMk id="59" creationId="{00000000-0000-0000-0000-000000000000}"/>
            </ac:spMkLst>
          </pc:spChg>
          <pc:spChg chg="mod">
            <ac:chgData name="LAWSON, Catherine" userId="61639cc2-6d54-462a-b4b0-89c4cc7abcaa" providerId="ADAL" clId="{A98E0958-AD5B-46F6-88F0-0D6117B55996}" dt="2020-08-10T08:37:03.532" v="20" actId="207"/>
            <ac:spMkLst>
              <pc:docMk/>
              <pc:sldMasterMk cId="0" sldId="2147483671"/>
              <pc:sldLayoutMk cId="0" sldId="2147483660"/>
              <ac:spMk id="60" creationId="{00000000-0000-0000-0000-000000000000}"/>
            </ac:spMkLst>
          </pc:spChg>
          <pc:spChg chg="mod">
            <ac:chgData name="LAWSON, Catherine" userId="61639cc2-6d54-462a-b4b0-89c4cc7abcaa" providerId="ADAL" clId="{A98E0958-AD5B-46F6-88F0-0D6117B55996}" dt="2020-08-10T08:37:07.973" v="21" actId="207"/>
            <ac:spMkLst>
              <pc:docMk/>
              <pc:sldMasterMk cId="0" sldId="2147483671"/>
              <pc:sldLayoutMk cId="0" sldId="2147483660"/>
              <ac:spMk id="61" creationId="{00000000-0000-0000-0000-000000000000}"/>
            </ac:spMkLst>
          </pc:spChg>
          <pc:spChg chg="mod">
            <ac:chgData name="LAWSON, Catherine" userId="61639cc2-6d54-462a-b4b0-89c4cc7abcaa" providerId="ADAL" clId="{A98E0958-AD5B-46F6-88F0-0D6117B55996}" dt="2020-08-10T08:36:51.333" v="18" actId="207"/>
            <ac:spMkLst>
              <pc:docMk/>
              <pc:sldMasterMk cId="0" sldId="2147483671"/>
              <pc:sldLayoutMk cId="0" sldId="2147483660"/>
              <ac:spMk id="62" creationId="{00000000-0000-0000-0000-000000000000}"/>
            </ac:spMkLst>
          </pc:spChg>
        </pc:sldLayoutChg>
        <pc:sldLayoutChg chg="modSp">
          <pc:chgData name="LAWSON, Catherine" userId="61639cc2-6d54-462a-b4b0-89c4cc7abcaa" providerId="ADAL" clId="{A98E0958-AD5B-46F6-88F0-0D6117B55996}" dt="2020-08-10T08:36:46.134" v="17" actId="207"/>
          <pc:sldLayoutMkLst>
            <pc:docMk/>
            <pc:sldMasterMk cId="0" sldId="2147483671"/>
            <pc:sldLayoutMk cId="0" sldId="2147483661"/>
          </pc:sldLayoutMkLst>
          <pc:spChg chg="mod">
            <ac:chgData name="LAWSON, Catherine" userId="61639cc2-6d54-462a-b4b0-89c4cc7abcaa" providerId="ADAL" clId="{A98E0958-AD5B-46F6-88F0-0D6117B55996}" dt="2020-08-10T08:36:46.134" v="17" actId="207"/>
            <ac:spMkLst>
              <pc:docMk/>
              <pc:sldMasterMk cId="0" sldId="2147483671"/>
              <pc:sldLayoutMk cId="0" sldId="2147483661"/>
              <ac:spMk id="65" creationId="{00000000-0000-0000-0000-000000000000}"/>
            </ac:spMkLst>
          </pc:spChg>
        </pc:sldLayoutChg>
        <pc:sldLayoutChg chg="modSp">
          <pc:chgData name="LAWSON, Catherine" userId="61639cc2-6d54-462a-b4b0-89c4cc7abcaa" providerId="ADAL" clId="{A98E0958-AD5B-46F6-88F0-0D6117B55996}" dt="2020-08-10T08:36:36.546" v="16" actId="207"/>
          <pc:sldLayoutMkLst>
            <pc:docMk/>
            <pc:sldMasterMk cId="0" sldId="2147483671"/>
            <pc:sldLayoutMk cId="0" sldId="2147483662"/>
          </pc:sldLayoutMkLst>
          <pc:spChg chg="mod">
            <ac:chgData name="LAWSON, Catherine" userId="61639cc2-6d54-462a-b4b0-89c4cc7abcaa" providerId="ADAL" clId="{A98E0958-AD5B-46F6-88F0-0D6117B55996}" dt="2020-08-10T08:36:26.473" v="14" actId="207"/>
            <ac:spMkLst>
              <pc:docMk/>
              <pc:sldMasterMk cId="0" sldId="2147483671"/>
              <pc:sldLayoutMk cId="0" sldId="2147483662"/>
              <ac:spMk id="67" creationId="{00000000-0000-0000-0000-000000000000}"/>
            </ac:spMkLst>
          </pc:spChg>
          <pc:spChg chg="mod">
            <ac:chgData name="LAWSON, Catherine" userId="61639cc2-6d54-462a-b4b0-89c4cc7abcaa" providerId="ADAL" clId="{A98E0958-AD5B-46F6-88F0-0D6117B55996}" dt="2020-08-10T08:36:31.376" v="15" actId="207"/>
            <ac:spMkLst>
              <pc:docMk/>
              <pc:sldMasterMk cId="0" sldId="2147483671"/>
              <pc:sldLayoutMk cId="0" sldId="2147483662"/>
              <ac:spMk id="68" creationId="{00000000-0000-0000-0000-000000000000}"/>
            </ac:spMkLst>
          </pc:spChg>
          <pc:spChg chg="mod">
            <ac:chgData name="LAWSON, Catherine" userId="61639cc2-6d54-462a-b4b0-89c4cc7abcaa" providerId="ADAL" clId="{A98E0958-AD5B-46F6-88F0-0D6117B55996}" dt="2020-08-10T08:36:36.546" v="16" actId="207"/>
            <ac:spMkLst>
              <pc:docMk/>
              <pc:sldMasterMk cId="0" sldId="2147483671"/>
              <pc:sldLayoutMk cId="0" sldId="2147483662"/>
              <ac:spMk id="69" creationId="{00000000-0000-0000-0000-000000000000}"/>
            </ac:spMkLst>
          </pc:spChg>
        </pc:sldLayoutChg>
        <pc:sldLayoutChg chg="modSp">
          <pc:chgData name="LAWSON, Catherine" userId="61639cc2-6d54-462a-b4b0-89c4cc7abcaa" providerId="ADAL" clId="{A98E0958-AD5B-46F6-88F0-0D6117B55996}" dt="2020-08-10T08:36:16.404" v="13" actId="207"/>
          <pc:sldLayoutMkLst>
            <pc:docMk/>
            <pc:sldMasterMk cId="0" sldId="2147483671"/>
            <pc:sldLayoutMk cId="0" sldId="2147483663"/>
          </pc:sldLayoutMkLst>
          <pc:spChg chg="mod">
            <ac:chgData name="LAWSON, Catherine" userId="61639cc2-6d54-462a-b4b0-89c4cc7abcaa" providerId="ADAL" clId="{A98E0958-AD5B-46F6-88F0-0D6117B55996}" dt="2020-08-10T08:36:05.236" v="11" actId="207"/>
            <ac:spMkLst>
              <pc:docMk/>
              <pc:sldMasterMk cId="0" sldId="2147483671"/>
              <pc:sldLayoutMk cId="0" sldId="2147483663"/>
              <ac:spMk id="71" creationId="{00000000-0000-0000-0000-000000000000}"/>
            </ac:spMkLst>
          </pc:spChg>
          <pc:spChg chg="mod">
            <ac:chgData name="LAWSON, Catherine" userId="61639cc2-6d54-462a-b4b0-89c4cc7abcaa" providerId="ADAL" clId="{A98E0958-AD5B-46F6-88F0-0D6117B55996}" dt="2020-08-10T08:36:12.154" v="12" actId="207"/>
            <ac:spMkLst>
              <pc:docMk/>
              <pc:sldMasterMk cId="0" sldId="2147483671"/>
              <pc:sldLayoutMk cId="0" sldId="2147483663"/>
              <ac:spMk id="72" creationId="{00000000-0000-0000-0000-000000000000}"/>
            </ac:spMkLst>
          </pc:spChg>
          <pc:spChg chg="mod">
            <ac:chgData name="LAWSON, Catherine" userId="61639cc2-6d54-462a-b4b0-89c4cc7abcaa" providerId="ADAL" clId="{A98E0958-AD5B-46F6-88F0-0D6117B55996}" dt="2020-08-10T08:36:16.404" v="13" actId="207"/>
            <ac:spMkLst>
              <pc:docMk/>
              <pc:sldMasterMk cId="0" sldId="2147483671"/>
              <pc:sldLayoutMk cId="0" sldId="2147483663"/>
              <ac:spMk id="73" creationId="{00000000-0000-0000-0000-000000000000}"/>
            </ac:spMkLst>
          </pc:spChg>
        </pc:sldLayoutChg>
        <pc:sldLayoutChg chg="modSp">
          <pc:chgData name="LAWSON, Catherine" userId="61639cc2-6d54-462a-b4b0-89c4cc7abcaa" providerId="ADAL" clId="{A98E0958-AD5B-46F6-88F0-0D6117B55996}" dt="2020-08-10T08:35:59.212" v="10" actId="207"/>
          <pc:sldLayoutMkLst>
            <pc:docMk/>
            <pc:sldMasterMk cId="0" sldId="2147483671"/>
            <pc:sldLayoutMk cId="0" sldId="2147483664"/>
          </pc:sldLayoutMkLst>
          <pc:spChg chg="mod">
            <ac:chgData name="LAWSON, Catherine" userId="61639cc2-6d54-462a-b4b0-89c4cc7abcaa" providerId="ADAL" clId="{A98E0958-AD5B-46F6-88F0-0D6117B55996}" dt="2020-08-10T08:35:59.212" v="10" actId="207"/>
            <ac:spMkLst>
              <pc:docMk/>
              <pc:sldMasterMk cId="0" sldId="2147483671"/>
              <pc:sldLayoutMk cId="0" sldId="2147483664"/>
              <ac:spMk id="76" creationId="{00000000-0000-0000-0000-000000000000}"/>
            </ac:spMkLst>
          </pc:spChg>
        </pc:sldLayoutChg>
        <pc:sldLayoutChg chg="modSp">
          <pc:chgData name="LAWSON, Catherine" userId="61639cc2-6d54-462a-b4b0-89c4cc7abcaa" providerId="ADAL" clId="{A98E0958-AD5B-46F6-88F0-0D6117B55996}" dt="2020-08-10T08:35:52.929" v="9" actId="207"/>
          <pc:sldLayoutMkLst>
            <pc:docMk/>
            <pc:sldMasterMk cId="0" sldId="2147483671"/>
            <pc:sldLayoutMk cId="0" sldId="2147483665"/>
          </pc:sldLayoutMkLst>
          <pc:spChg chg="mod">
            <ac:chgData name="LAWSON, Catherine" userId="61639cc2-6d54-462a-b4b0-89c4cc7abcaa" providerId="ADAL" clId="{A98E0958-AD5B-46F6-88F0-0D6117B55996}" dt="2020-08-10T08:35:49.583" v="8" actId="207"/>
            <ac:spMkLst>
              <pc:docMk/>
              <pc:sldMasterMk cId="0" sldId="2147483671"/>
              <pc:sldLayoutMk cId="0" sldId="2147483665"/>
              <ac:spMk id="79" creationId="{00000000-0000-0000-0000-000000000000}"/>
            </ac:spMkLst>
          </pc:spChg>
          <pc:spChg chg="mod">
            <ac:chgData name="LAWSON, Catherine" userId="61639cc2-6d54-462a-b4b0-89c4cc7abcaa" providerId="ADAL" clId="{A98E0958-AD5B-46F6-88F0-0D6117B55996}" dt="2020-08-10T08:35:52.929" v="9" actId="207"/>
            <ac:spMkLst>
              <pc:docMk/>
              <pc:sldMasterMk cId="0" sldId="2147483671"/>
              <pc:sldLayoutMk cId="0" sldId="2147483665"/>
              <ac:spMk id="80" creationId="{00000000-0000-0000-0000-000000000000}"/>
            </ac:spMkLst>
          </pc:spChg>
        </pc:sldLayoutChg>
        <pc:sldLayoutChg chg="modSp">
          <pc:chgData name="LAWSON, Catherine" userId="61639cc2-6d54-462a-b4b0-89c4cc7abcaa" providerId="ADAL" clId="{A98E0958-AD5B-46F6-88F0-0D6117B55996}" dt="2020-08-10T08:35:43.635" v="7" actId="207"/>
          <pc:sldLayoutMkLst>
            <pc:docMk/>
            <pc:sldMasterMk cId="0" sldId="2147483671"/>
            <pc:sldLayoutMk cId="0" sldId="2147483666"/>
          </pc:sldLayoutMkLst>
          <pc:spChg chg="mod">
            <ac:chgData name="LAWSON, Catherine" userId="61639cc2-6d54-462a-b4b0-89c4cc7abcaa" providerId="ADAL" clId="{A98E0958-AD5B-46F6-88F0-0D6117B55996}" dt="2020-08-10T08:35:43.635" v="7" actId="207"/>
            <ac:spMkLst>
              <pc:docMk/>
              <pc:sldMasterMk cId="0" sldId="2147483671"/>
              <pc:sldLayoutMk cId="0" sldId="2147483666"/>
              <ac:spMk id="83" creationId="{00000000-0000-0000-0000-000000000000}"/>
            </ac:spMkLst>
          </pc:spChg>
        </pc:sldLayoutChg>
        <pc:sldLayoutChg chg="modSp">
          <pc:chgData name="LAWSON, Catherine" userId="61639cc2-6d54-462a-b4b0-89c4cc7abcaa" providerId="ADAL" clId="{A98E0958-AD5B-46F6-88F0-0D6117B55996}" dt="2020-08-10T08:35:36.376" v="6" actId="207"/>
          <pc:sldLayoutMkLst>
            <pc:docMk/>
            <pc:sldMasterMk cId="0" sldId="2147483671"/>
            <pc:sldLayoutMk cId="0" sldId="2147483667"/>
          </pc:sldLayoutMkLst>
          <pc:spChg chg="mod">
            <ac:chgData name="LAWSON, Catherine" userId="61639cc2-6d54-462a-b4b0-89c4cc7abcaa" providerId="ADAL" clId="{A98E0958-AD5B-46F6-88F0-0D6117B55996}" dt="2020-08-10T08:35:25.506" v="4" actId="207"/>
            <ac:spMkLst>
              <pc:docMk/>
              <pc:sldMasterMk cId="0" sldId="2147483671"/>
              <pc:sldLayoutMk cId="0" sldId="2147483667"/>
              <ac:spMk id="87" creationId="{00000000-0000-0000-0000-000000000000}"/>
            </ac:spMkLst>
          </pc:spChg>
          <pc:spChg chg="mod">
            <ac:chgData name="LAWSON, Catherine" userId="61639cc2-6d54-462a-b4b0-89c4cc7abcaa" providerId="ADAL" clId="{A98E0958-AD5B-46F6-88F0-0D6117B55996}" dt="2020-08-10T08:35:36.376" v="6" actId="207"/>
            <ac:spMkLst>
              <pc:docMk/>
              <pc:sldMasterMk cId="0" sldId="2147483671"/>
              <pc:sldLayoutMk cId="0" sldId="2147483667"/>
              <ac:spMk id="88" creationId="{00000000-0000-0000-0000-000000000000}"/>
            </ac:spMkLst>
          </pc:spChg>
          <pc:spChg chg="mod">
            <ac:chgData name="LAWSON, Catherine" userId="61639cc2-6d54-462a-b4b0-89c4cc7abcaa" providerId="ADAL" clId="{A98E0958-AD5B-46F6-88F0-0D6117B55996}" dt="2020-08-10T08:35:29.932" v="5" actId="207"/>
            <ac:spMkLst>
              <pc:docMk/>
              <pc:sldMasterMk cId="0" sldId="2147483671"/>
              <pc:sldLayoutMk cId="0" sldId="2147483667"/>
              <ac:spMk id="89" creationId="{00000000-0000-0000-0000-000000000000}"/>
            </ac:spMkLst>
          </pc:spChg>
        </pc:sldLayoutChg>
        <pc:sldLayoutChg chg="modSp">
          <pc:chgData name="LAWSON, Catherine" userId="61639cc2-6d54-462a-b4b0-89c4cc7abcaa" providerId="ADAL" clId="{A98E0958-AD5B-46F6-88F0-0D6117B55996}" dt="2020-08-10T08:35:19.141" v="3" actId="207"/>
          <pc:sldLayoutMkLst>
            <pc:docMk/>
            <pc:sldMasterMk cId="0" sldId="2147483671"/>
            <pc:sldLayoutMk cId="0" sldId="2147483668"/>
          </pc:sldLayoutMkLst>
          <pc:spChg chg="mod">
            <ac:chgData name="LAWSON, Catherine" userId="61639cc2-6d54-462a-b4b0-89c4cc7abcaa" providerId="ADAL" clId="{A98E0958-AD5B-46F6-88F0-0D6117B55996}" dt="2020-08-10T08:35:19.141" v="3" actId="207"/>
            <ac:spMkLst>
              <pc:docMk/>
              <pc:sldMasterMk cId="0" sldId="2147483671"/>
              <pc:sldLayoutMk cId="0" sldId="2147483668"/>
              <ac:spMk id="91" creationId="{00000000-0000-0000-0000-000000000000}"/>
            </ac:spMkLst>
          </pc:spChg>
          <pc:spChg chg="mod">
            <ac:chgData name="LAWSON, Catherine" userId="61639cc2-6d54-462a-b4b0-89c4cc7abcaa" providerId="ADAL" clId="{A98E0958-AD5B-46F6-88F0-0D6117B55996}" dt="2020-08-10T08:35:12.596" v="2" actId="207"/>
            <ac:spMkLst>
              <pc:docMk/>
              <pc:sldMasterMk cId="0" sldId="2147483671"/>
              <pc:sldLayoutMk cId="0" sldId="2147483668"/>
              <ac:spMk id="92" creationId="{00000000-0000-0000-0000-000000000000}"/>
            </ac:spMkLst>
          </pc:spChg>
        </pc:sldLayoutChg>
        <pc:sldLayoutChg chg="modSp">
          <pc:chgData name="LAWSON, Catherine" userId="61639cc2-6d54-462a-b4b0-89c4cc7abcaa" providerId="ADAL" clId="{A98E0958-AD5B-46F6-88F0-0D6117B55996}" dt="2020-08-10T08:35:05.946" v="1" actId="207"/>
          <pc:sldLayoutMkLst>
            <pc:docMk/>
            <pc:sldMasterMk cId="0" sldId="2147483671"/>
            <pc:sldLayoutMk cId="0" sldId="2147483669"/>
          </pc:sldLayoutMkLst>
          <pc:spChg chg="mod">
            <ac:chgData name="LAWSON, Catherine" userId="61639cc2-6d54-462a-b4b0-89c4cc7abcaa" providerId="ADAL" clId="{A98E0958-AD5B-46F6-88F0-0D6117B55996}" dt="2020-08-10T08:35:05.946" v="1" actId="207"/>
            <ac:spMkLst>
              <pc:docMk/>
              <pc:sldMasterMk cId="0" sldId="2147483671"/>
              <pc:sldLayoutMk cId="0" sldId="2147483669"/>
              <ac:spMk id="94" creationId="{00000000-0000-0000-0000-000000000000}"/>
            </ac:spMkLst>
          </pc:spChg>
        </pc:sldLayoutChg>
      </pc:sldMasterChg>
    </pc:docChg>
  </pc:docChgLst>
  <pc:docChgLst>
    <pc:chgData name="LAWSON, Catherine" userId="61639cc2-6d54-462a-b4b0-89c4cc7abcaa" providerId="ADAL" clId="{0E6413BC-2599-4FD3-BAD8-931059E8D7BE}"/>
    <pc:docChg chg="undo custSel addSld delSld modSld">
      <pc:chgData name="LAWSON, Catherine" userId="61639cc2-6d54-462a-b4b0-89c4cc7abcaa" providerId="ADAL" clId="{0E6413BC-2599-4FD3-BAD8-931059E8D7BE}" dt="2020-09-23T23:35:24.443" v="238" actId="1076"/>
      <pc:docMkLst>
        <pc:docMk/>
      </pc:docMkLst>
      <pc:sldChg chg="modSp mod chgLayout">
        <pc:chgData name="LAWSON, Catherine" userId="61639cc2-6d54-462a-b4b0-89c4cc7abcaa" providerId="ADAL" clId="{0E6413BC-2599-4FD3-BAD8-931059E8D7BE}" dt="2020-09-23T23:25:35.647" v="172" actId="13244"/>
        <pc:sldMkLst>
          <pc:docMk/>
          <pc:sldMk cId="0" sldId="256"/>
        </pc:sldMkLst>
        <pc:spChg chg="mod ord">
          <ac:chgData name="LAWSON, Catherine" userId="61639cc2-6d54-462a-b4b0-89c4cc7abcaa" providerId="ADAL" clId="{0E6413BC-2599-4FD3-BAD8-931059E8D7BE}" dt="2020-09-23T23:23:11.004" v="160" actId="13244"/>
          <ac:spMkLst>
            <pc:docMk/>
            <pc:sldMk cId="0" sldId="256"/>
            <ac:spMk id="99" creationId="{00000000-0000-0000-0000-000000000000}"/>
          </ac:spMkLst>
        </pc:spChg>
        <pc:spChg chg="mod ord">
          <ac:chgData name="LAWSON, Catherine" userId="61639cc2-6d54-462a-b4b0-89c4cc7abcaa" providerId="ADAL" clId="{0E6413BC-2599-4FD3-BAD8-931059E8D7BE}" dt="2020-09-23T23:23:38.483" v="162" actId="13244"/>
          <ac:spMkLst>
            <pc:docMk/>
            <pc:sldMk cId="0" sldId="256"/>
            <ac:spMk id="100" creationId="{00000000-0000-0000-0000-000000000000}"/>
          </ac:spMkLst>
        </pc:spChg>
        <pc:spChg chg="mod ord">
          <ac:chgData name="LAWSON, Catherine" userId="61639cc2-6d54-462a-b4b0-89c4cc7abcaa" providerId="ADAL" clId="{0E6413BC-2599-4FD3-BAD8-931059E8D7BE}" dt="2020-09-23T23:23:36.118" v="161" actId="13244"/>
          <ac:spMkLst>
            <pc:docMk/>
            <pc:sldMk cId="0" sldId="256"/>
            <ac:spMk id="101" creationId="{00000000-0000-0000-0000-000000000000}"/>
          </ac:spMkLst>
        </pc:spChg>
        <pc:spChg chg="mod ord">
          <ac:chgData name="LAWSON, Catherine" userId="61639cc2-6d54-462a-b4b0-89c4cc7abcaa" providerId="ADAL" clId="{0E6413BC-2599-4FD3-BAD8-931059E8D7BE}" dt="2020-09-23T23:22:45.038" v="157" actId="700"/>
          <ac:spMkLst>
            <pc:docMk/>
            <pc:sldMk cId="0" sldId="256"/>
            <ac:spMk id="102" creationId="{00000000-0000-0000-0000-000000000000}"/>
          </ac:spMkLst>
        </pc:spChg>
        <pc:spChg chg="mod ord">
          <ac:chgData name="LAWSON, Catherine" userId="61639cc2-6d54-462a-b4b0-89c4cc7abcaa" providerId="ADAL" clId="{0E6413BC-2599-4FD3-BAD8-931059E8D7BE}" dt="2020-09-23T23:25:35.647" v="172" actId="13244"/>
          <ac:spMkLst>
            <pc:docMk/>
            <pc:sldMk cId="0" sldId="256"/>
            <ac:spMk id="105" creationId="{00000000-0000-0000-0000-000000000000}"/>
          </ac:spMkLst>
        </pc:spChg>
        <pc:spChg chg="ord">
          <ac:chgData name="LAWSON, Catherine" userId="61639cc2-6d54-462a-b4b0-89c4cc7abcaa" providerId="ADAL" clId="{0E6413BC-2599-4FD3-BAD8-931059E8D7BE}" dt="2020-09-23T23:22:44.556" v="156" actId="13244"/>
          <ac:spMkLst>
            <pc:docMk/>
            <pc:sldMk cId="0" sldId="256"/>
            <ac:spMk id="106" creationId="{00000000-0000-0000-0000-000000000000}"/>
          </ac:spMkLst>
        </pc:spChg>
      </pc:sldChg>
      <pc:sldChg chg="modSp mod">
        <pc:chgData name="LAWSON, Catherine" userId="61639cc2-6d54-462a-b4b0-89c4cc7abcaa" providerId="ADAL" clId="{0E6413BC-2599-4FD3-BAD8-931059E8D7BE}" dt="2020-09-23T23:26:28.107" v="173" actId="1076"/>
        <pc:sldMkLst>
          <pc:docMk/>
          <pc:sldMk cId="0" sldId="260"/>
        </pc:sldMkLst>
        <pc:spChg chg="mod">
          <ac:chgData name="LAWSON, Catherine" userId="61639cc2-6d54-462a-b4b0-89c4cc7abcaa" providerId="ADAL" clId="{0E6413BC-2599-4FD3-BAD8-931059E8D7BE}" dt="2020-09-23T23:26:28.107" v="173" actId="1076"/>
          <ac:spMkLst>
            <pc:docMk/>
            <pc:sldMk cId="0" sldId="260"/>
            <ac:spMk id="133" creationId="{00000000-0000-0000-0000-000000000000}"/>
          </ac:spMkLst>
        </pc:spChg>
      </pc:sldChg>
      <pc:sldChg chg="modSp mod">
        <pc:chgData name="LAWSON, Catherine" userId="61639cc2-6d54-462a-b4b0-89c4cc7abcaa" providerId="ADAL" clId="{0E6413BC-2599-4FD3-BAD8-931059E8D7BE}" dt="2020-09-23T23:26:55.544" v="174" actId="1076"/>
        <pc:sldMkLst>
          <pc:docMk/>
          <pc:sldMk cId="0" sldId="266"/>
        </pc:sldMkLst>
        <pc:spChg chg="mod">
          <ac:chgData name="LAWSON, Catherine" userId="61639cc2-6d54-462a-b4b0-89c4cc7abcaa" providerId="ADAL" clId="{0E6413BC-2599-4FD3-BAD8-931059E8D7BE}" dt="2020-09-23T23:26:55.544" v="174" actId="1076"/>
          <ac:spMkLst>
            <pc:docMk/>
            <pc:sldMk cId="0" sldId="266"/>
            <ac:spMk id="175" creationId="{00000000-0000-0000-0000-000000000000}"/>
          </ac:spMkLst>
        </pc:spChg>
      </pc:sldChg>
      <pc:sldChg chg="modSp mod">
        <pc:chgData name="LAWSON, Catherine" userId="61639cc2-6d54-462a-b4b0-89c4cc7abcaa" providerId="ADAL" clId="{0E6413BC-2599-4FD3-BAD8-931059E8D7BE}" dt="2020-09-23T23:27:01.312" v="175" actId="1076"/>
        <pc:sldMkLst>
          <pc:docMk/>
          <pc:sldMk cId="0" sldId="267"/>
        </pc:sldMkLst>
        <pc:spChg chg="mod">
          <ac:chgData name="LAWSON, Catherine" userId="61639cc2-6d54-462a-b4b0-89c4cc7abcaa" providerId="ADAL" clId="{0E6413BC-2599-4FD3-BAD8-931059E8D7BE}" dt="2020-09-23T23:27:01.312" v="175" actId="1076"/>
          <ac:spMkLst>
            <pc:docMk/>
            <pc:sldMk cId="0" sldId="267"/>
            <ac:spMk id="182" creationId="{00000000-0000-0000-0000-000000000000}"/>
          </ac:spMkLst>
        </pc:spChg>
      </pc:sldChg>
      <pc:sldChg chg="modSp mod">
        <pc:chgData name="LAWSON, Catherine" userId="61639cc2-6d54-462a-b4b0-89c4cc7abcaa" providerId="ADAL" clId="{0E6413BC-2599-4FD3-BAD8-931059E8D7BE}" dt="2020-09-23T23:27:07.890" v="176" actId="1076"/>
        <pc:sldMkLst>
          <pc:docMk/>
          <pc:sldMk cId="0" sldId="268"/>
        </pc:sldMkLst>
        <pc:spChg chg="mod">
          <ac:chgData name="LAWSON, Catherine" userId="61639cc2-6d54-462a-b4b0-89c4cc7abcaa" providerId="ADAL" clId="{0E6413BC-2599-4FD3-BAD8-931059E8D7BE}" dt="2020-09-23T23:27:07.890" v="176" actId="1076"/>
          <ac:spMkLst>
            <pc:docMk/>
            <pc:sldMk cId="0" sldId="268"/>
            <ac:spMk id="190" creationId="{00000000-0000-0000-0000-000000000000}"/>
          </ac:spMkLst>
        </pc:spChg>
      </pc:sldChg>
      <pc:sldChg chg="modSp mod">
        <pc:chgData name="LAWSON, Catherine" userId="61639cc2-6d54-462a-b4b0-89c4cc7abcaa" providerId="ADAL" clId="{0E6413BC-2599-4FD3-BAD8-931059E8D7BE}" dt="2020-09-23T23:27:14.998" v="177" actId="1076"/>
        <pc:sldMkLst>
          <pc:docMk/>
          <pc:sldMk cId="0" sldId="269"/>
        </pc:sldMkLst>
        <pc:spChg chg="mod">
          <ac:chgData name="LAWSON, Catherine" userId="61639cc2-6d54-462a-b4b0-89c4cc7abcaa" providerId="ADAL" clId="{0E6413BC-2599-4FD3-BAD8-931059E8D7BE}" dt="2020-09-23T23:27:14.998" v="177" actId="1076"/>
          <ac:spMkLst>
            <pc:docMk/>
            <pc:sldMk cId="0" sldId="269"/>
            <ac:spMk id="197" creationId="{00000000-0000-0000-0000-000000000000}"/>
          </ac:spMkLst>
        </pc:spChg>
      </pc:sldChg>
      <pc:sldChg chg="modSp mod">
        <pc:chgData name="LAWSON, Catherine" userId="61639cc2-6d54-462a-b4b0-89c4cc7abcaa" providerId="ADAL" clId="{0E6413BC-2599-4FD3-BAD8-931059E8D7BE}" dt="2020-09-23T23:27:21.699" v="178" actId="1076"/>
        <pc:sldMkLst>
          <pc:docMk/>
          <pc:sldMk cId="0" sldId="270"/>
        </pc:sldMkLst>
        <pc:spChg chg="mod">
          <ac:chgData name="LAWSON, Catherine" userId="61639cc2-6d54-462a-b4b0-89c4cc7abcaa" providerId="ADAL" clId="{0E6413BC-2599-4FD3-BAD8-931059E8D7BE}" dt="2020-09-23T23:27:21.699" v="178" actId="1076"/>
          <ac:spMkLst>
            <pc:docMk/>
            <pc:sldMk cId="0" sldId="270"/>
            <ac:spMk id="207" creationId="{00000000-0000-0000-0000-000000000000}"/>
          </ac:spMkLst>
        </pc:spChg>
      </pc:sldChg>
      <pc:sldChg chg="modSp mod">
        <pc:chgData name="LAWSON, Catherine" userId="61639cc2-6d54-462a-b4b0-89c4cc7abcaa" providerId="ADAL" clId="{0E6413BC-2599-4FD3-BAD8-931059E8D7BE}" dt="2020-09-23T23:27:30.665" v="179" actId="1076"/>
        <pc:sldMkLst>
          <pc:docMk/>
          <pc:sldMk cId="0" sldId="271"/>
        </pc:sldMkLst>
        <pc:spChg chg="mod">
          <ac:chgData name="LAWSON, Catherine" userId="61639cc2-6d54-462a-b4b0-89c4cc7abcaa" providerId="ADAL" clId="{0E6413BC-2599-4FD3-BAD8-931059E8D7BE}" dt="2020-09-23T23:27:30.665" v="179" actId="1076"/>
          <ac:spMkLst>
            <pc:docMk/>
            <pc:sldMk cId="0" sldId="271"/>
            <ac:spMk id="214" creationId="{00000000-0000-0000-0000-000000000000}"/>
          </ac:spMkLst>
        </pc:spChg>
      </pc:sldChg>
      <pc:sldChg chg="modSp mod">
        <pc:chgData name="LAWSON, Catherine" userId="61639cc2-6d54-462a-b4b0-89c4cc7abcaa" providerId="ADAL" clId="{0E6413BC-2599-4FD3-BAD8-931059E8D7BE}" dt="2020-09-23T23:27:37.086" v="180" actId="1076"/>
        <pc:sldMkLst>
          <pc:docMk/>
          <pc:sldMk cId="0" sldId="272"/>
        </pc:sldMkLst>
        <pc:spChg chg="mod">
          <ac:chgData name="LAWSON, Catherine" userId="61639cc2-6d54-462a-b4b0-89c4cc7abcaa" providerId="ADAL" clId="{0E6413BC-2599-4FD3-BAD8-931059E8D7BE}" dt="2020-09-23T23:27:37.086" v="180" actId="1076"/>
          <ac:spMkLst>
            <pc:docMk/>
            <pc:sldMk cId="0" sldId="272"/>
            <ac:spMk id="220" creationId="{00000000-0000-0000-0000-000000000000}"/>
          </ac:spMkLst>
        </pc:spChg>
      </pc:sldChg>
      <pc:sldChg chg="modSp mod">
        <pc:chgData name="LAWSON, Catherine" userId="61639cc2-6d54-462a-b4b0-89c4cc7abcaa" providerId="ADAL" clId="{0E6413BC-2599-4FD3-BAD8-931059E8D7BE}" dt="2020-09-23T23:27:42.181" v="181" actId="1076"/>
        <pc:sldMkLst>
          <pc:docMk/>
          <pc:sldMk cId="0" sldId="273"/>
        </pc:sldMkLst>
        <pc:spChg chg="mod">
          <ac:chgData name="LAWSON, Catherine" userId="61639cc2-6d54-462a-b4b0-89c4cc7abcaa" providerId="ADAL" clId="{0E6413BC-2599-4FD3-BAD8-931059E8D7BE}" dt="2020-09-23T23:27:42.181" v="181" actId="1076"/>
          <ac:spMkLst>
            <pc:docMk/>
            <pc:sldMk cId="0" sldId="273"/>
            <ac:spMk id="227" creationId="{00000000-0000-0000-0000-000000000000}"/>
          </ac:spMkLst>
        </pc:spChg>
      </pc:sldChg>
      <pc:sldChg chg="modSp mod">
        <pc:chgData name="LAWSON, Catherine" userId="61639cc2-6d54-462a-b4b0-89c4cc7abcaa" providerId="ADAL" clId="{0E6413BC-2599-4FD3-BAD8-931059E8D7BE}" dt="2020-09-23T23:27:47.034" v="182" actId="1076"/>
        <pc:sldMkLst>
          <pc:docMk/>
          <pc:sldMk cId="0" sldId="274"/>
        </pc:sldMkLst>
        <pc:spChg chg="mod">
          <ac:chgData name="LAWSON, Catherine" userId="61639cc2-6d54-462a-b4b0-89c4cc7abcaa" providerId="ADAL" clId="{0E6413BC-2599-4FD3-BAD8-931059E8D7BE}" dt="2020-09-23T23:27:47.034" v="182" actId="1076"/>
          <ac:spMkLst>
            <pc:docMk/>
            <pc:sldMk cId="0" sldId="274"/>
            <ac:spMk id="233" creationId="{00000000-0000-0000-0000-000000000000}"/>
          </ac:spMkLst>
        </pc:spChg>
      </pc:sldChg>
      <pc:sldChg chg="modSp mod">
        <pc:chgData name="LAWSON, Catherine" userId="61639cc2-6d54-462a-b4b0-89c4cc7abcaa" providerId="ADAL" clId="{0E6413BC-2599-4FD3-BAD8-931059E8D7BE}" dt="2020-09-23T23:27:53.734" v="183" actId="1076"/>
        <pc:sldMkLst>
          <pc:docMk/>
          <pc:sldMk cId="0" sldId="275"/>
        </pc:sldMkLst>
        <pc:spChg chg="mod">
          <ac:chgData name="LAWSON, Catherine" userId="61639cc2-6d54-462a-b4b0-89c4cc7abcaa" providerId="ADAL" clId="{0E6413BC-2599-4FD3-BAD8-931059E8D7BE}" dt="2020-09-23T23:27:53.734" v="183" actId="1076"/>
          <ac:spMkLst>
            <pc:docMk/>
            <pc:sldMk cId="0" sldId="275"/>
            <ac:spMk id="240" creationId="{00000000-0000-0000-0000-000000000000}"/>
          </ac:spMkLst>
        </pc:spChg>
      </pc:sldChg>
      <pc:sldChg chg="modSp mod">
        <pc:chgData name="LAWSON, Catherine" userId="61639cc2-6d54-462a-b4b0-89c4cc7abcaa" providerId="ADAL" clId="{0E6413BC-2599-4FD3-BAD8-931059E8D7BE}" dt="2020-09-23T23:28:00.211" v="184" actId="1076"/>
        <pc:sldMkLst>
          <pc:docMk/>
          <pc:sldMk cId="0" sldId="276"/>
        </pc:sldMkLst>
        <pc:spChg chg="mod">
          <ac:chgData name="LAWSON, Catherine" userId="61639cc2-6d54-462a-b4b0-89c4cc7abcaa" providerId="ADAL" clId="{0E6413BC-2599-4FD3-BAD8-931059E8D7BE}" dt="2020-09-23T23:28:00.211" v="184" actId="1076"/>
          <ac:spMkLst>
            <pc:docMk/>
            <pc:sldMk cId="0" sldId="276"/>
            <ac:spMk id="247" creationId="{00000000-0000-0000-0000-000000000000}"/>
          </ac:spMkLst>
        </pc:spChg>
      </pc:sldChg>
      <pc:sldChg chg="modSp mod">
        <pc:chgData name="LAWSON, Catherine" userId="61639cc2-6d54-462a-b4b0-89c4cc7abcaa" providerId="ADAL" clId="{0E6413BC-2599-4FD3-BAD8-931059E8D7BE}" dt="2020-09-23T23:28:07.877" v="185" actId="1076"/>
        <pc:sldMkLst>
          <pc:docMk/>
          <pc:sldMk cId="0" sldId="277"/>
        </pc:sldMkLst>
        <pc:spChg chg="mod">
          <ac:chgData name="LAWSON, Catherine" userId="61639cc2-6d54-462a-b4b0-89c4cc7abcaa" providerId="ADAL" clId="{0E6413BC-2599-4FD3-BAD8-931059E8D7BE}" dt="2020-09-23T23:28:07.877" v="185" actId="1076"/>
          <ac:spMkLst>
            <pc:docMk/>
            <pc:sldMk cId="0" sldId="277"/>
            <ac:spMk id="253" creationId="{00000000-0000-0000-0000-000000000000}"/>
          </ac:spMkLst>
        </pc:spChg>
      </pc:sldChg>
      <pc:sldChg chg="modSp mod">
        <pc:chgData name="LAWSON, Catherine" userId="61639cc2-6d54-462a-b4b0-89c4cc7abcaa" providerId="ADAL" clId="{0E6413BC-2599-4FD3-BAD8-931059E8D7BE}" dt="2020-09-23T23:28:13.397" v="186" actId="1076"/>
        <pc:sldMkLst>
          <pc:docMk/>
          <pc:sldMk cId="0" sldId="278"/>
        </pc:sldMkLst>
        <pc:spChg chg="mod">
          <ac:chgData name="LAWSON, Catherine" userId="61639cc2-6d54-462a-b4b0-89c4cc7abcaa" providerId="ADAL" clId="{0E6413BC-2599-4FD3-BAD8-931059E8D7BE}" dt="2020-09-23T23:28:13.397" v="186" actId="1076"/>
          <ac:spMkLst>
            <pc:docMk/>
            <pc:sldMk cId="0" sldId="278"/>
            <ac:spMk id="259" creationId="{00000000-0000-0000-0000-000000000000}"/>
          </ac:spMkLst>
        </pc:spChg>
      </pc:sldChg>
      <pc:sldChg chg="modSp mod">
        <pc:chgData name="LAWSON, Catherine" userId="61639cc2-6d54-462a-b4b0-89c4cc7abcaa" providerId="ADAL" clId="{0E6413BC-2599-4FD3-BAD8-931059E8D7BE}" dt="2020-09-23T23:28:32.326" v="187" actId="1076"/>
        <pc:sldMkLst>
          <pc:docMk/>
          <pc:sldMk cId="0" sldId="282"/>
        </pc:sldMkLst>
        <pc:spChg chg="mod">
          <ac:chgData name="LAWSON, Catherine" userId="61639cc2-6d54-462a-b4b0-89c4cc7abcaa" providerId="ADAL" clId="{0E6413BC-2599-4FD3-BAD8-931059E8D7BE}" dt="2020-09-23T23:28:32.326" v="187" actId="1076"/>
          <ac:spMkLst>
            <pc:docMk/>
            <pc:sldMk cId="0" sldId="282"/>
            <ac:spMk id="293" creationId="{00000000-0000-0000-0000-000000000000}"/>
          </ac:spMkLst>
        </pc:spChg>
        <pc:spChg chg="ord">
          <ac:chgData name="LAWSON, Catherine" userId="61639cc2-6d54-462a-b4b0-89c4cc7abcaa" providerId="ADAL" clId="{0E6413BC-2599-4FD3-BAD8-931059E8D7BE}" dt="2020-09-23T23:11:55.928" v="40" actId="13244"/>
          <ac:spMkLst>
            <pc:docMk/>
            <pc:sldMk cId="0" sldId="282"/>
            <ac:spMk id="295" creationId="{00000000-0000-0000-0000-000000000000}"/>
          </ac:spMkLst>
        </pc:spChg>
      </pc:sldChg>
      <pc:sldChg chg="modSp mod">
        <pc:chgData name="LAWSON, Catherine" userId="61639cc2-6d54-462a-b4b0-89c4cc7abcaa" providerId="ADAL" clId="{0E6413BC-2599-4FD3-BAD8-931059E8D7BE}" dt="2020-09-23T23:28:39.013" v="188" actId="1076"/>
        <pc:sldMkLst>
          <pc:docMk/>
          <pc:sldMk cId="0" sldId="283"/>
        </pc:sldMkLst>
        <pc:spChg chg="mod">
          <ac:chgData name="LAWSON, Catherine" userId="61639cc2-6d54-462a-b4b0-89c4cc7abcaa" providerId="ADAL" clId="{0E6413BC-2599-4FD3-BAD8-931059E8D7BE}" dt="2020-09-23T23:08:00.996" v="14" actId="207"/>
          <ac:spMkLst>
            <pc:docMk/>
            <pc:sldMk cId="0" sldId="283"/>
            <ac:spMk id="301" creationId="{00000000-0000-0000-0000-000000000000}"/>
          </ac:spMkLst>
        </pc:spChg>
        <pc:spChg chg="mod ord">
          <ac:chgData name="LAWSON, Catherine" userId="61639cc2-6d54-462a-b4b0-89c4cc7abcaa" providerId="ADAL" clId="{0E6413BC-2599-4FD3-BAD8-931059E8D7BE}" dt="2020-09-23T23:28:39.013" v="188" actId="1076"/>
          <ac:spMkLst>
            <pc:docMk/>
            <pc:sldMk cId="0" sldId="283"/>
            <ac:spMk id="302" creationId="{00000000-0000-0000-0000-000000000000}"/>
          </ac:spMkLst>
        </pc:spChg>
        <pc:spChg chg="ord">
          <ac:chgData name="LAWSON, Catherine" userId="61639cc2-6d54-462a-b4b0-89c4cc7abcaa" providerId="ADAL" clId="{0E6413BC-2599-4FD3-BAD8-931059E8D7BE}" dt="2020-09-23T23:12:02.372" v="41" actId="13244"/>
          <ac:spMkLst>
            <pc:docMk/>
            <pc:sldMk cId="0" sldId="283"/>
            <ac:spMk id="304" creationId="{00000000-0000-0000-0000-000000000000}"/>
          </ac:spMkLst>
        </pc:spChg>
      </pc:sldChg>
      <pc:sldChg chg="modSp mod">
        <pc:chgData name="LAWSON, Catherine" userId="61639cc2-6d54-462a-b4b0-89c4cc7abcaa" providerId="ADAL" clId="{0E6413BC-2599-4FD3-BAD8-931059E8D7BE}" dt="2020-09-23T23:28:45.879" v="189" actId="1076"/>
        <pc:sldMkLst>
          <pc:docMk/>
          <pc:sldMk cId="0" sldId="284"/>
        </pc:sldMkLst>
        <pc:spChg chg="mod ord">
          <ac:chgData name="LAWSON, Catherine" userId="61639cc2-6d54-462a-b4b0-89c4cc7abcaa" providerId="ADAL" clId="{0E6413BC-2599-4FD3-BAD8-931059E8D7BE}" dt="2020-09-23T23:28:45.879" v="189" actId="1076"/>
          <ac:spMkLst>
            <pc:docMk/>
            <pc:sldMk cId="0" sldId="284"/>
            <ac:spMk id="311" creationId="{00000000-0000-0000-0000-000000000000}"/>
          </ac:spMkLst>
        </pc:spChg>
        <pc:spChg chg="ord">
          <ac:chgData name="LAWSON, Catherine" userId="61639cc2-6d54-462a-b4b0-89c4cc7abcaa" providerId="ADAL" clId="{0E6413BC-2599-4FD3-BAD8-931059E8D7BE}" dt="2020-09-23T23:12:14.124" v="44" actId="13244"/>
          <ac:spMkLst>
            <pc:docMk/>
            <pc:sldMk cId="0" sldId="284"/>
            <ac:spMk id="313" creationId="{00000000-0000-0000-0000-000000000000}"/>
          </ac:spMkLst>
        </pc:spChg>
      </pc:sldChg>
      <pc:sldChg chg="modSp mod">
        <pc:chgData name="LAWSON, Catherine" userId="61639cc2-6d54-462a-b4b0-89c4cc7abcaa" providerId="ADAL" clId="{0E6413BC-2599-4FD3-BAD8-931059E8D7BE}" dt="2020-09-23T23:28:51.675" v="190" actId="1076"/>
        <pc:sldMkLst>
          <pc:docMk/>
          <pc:sldMk cId="0" sldId="285"/>
        </pc:sldMkLst>
        <pc:spChg chg="mod ord">
          <ac:chgData name="LAWSON, Catherine" userId="61639cc2-6d54-462a-b4b0-89c4cc7abcaa" providerId="ADAL" clId="{0E6413BC-2599-4FD3-BAD8-931059E8D7BE}" dt="2020-09-23T23:28:51.675" v="190" actId="1076"/>
          <ac:spMkLst>
            <pc:docMk/>
            <pc:sldMk cId="0" sldId="285"/>
            <ac:spMk id="320" creationId="{00000000-0000-0000-0000-000000000000}"/>
          </ac:spMkLst>
        </pc:spChg>
        <pc:spChg chg="ord">
          <ac:chgData name="LAWSON, Catherine" userId="61639cc2-6d54-462a-b4b0-89c4cc7abcaa" providerId="ADAL" clId="{0E6413BC-2599-4FD3-BAD8-931059E8D7BE}" dt="2020-09-23T23:12:19.640" v="46" actId="13244"/>
          <ac:spMkLst>
            <pc:docMk/>
            <pc:sldMk cId="0" sldId="285"/>
            <ac:spMk id="322" creationId="{00000000-0000-0000-0000-000000000000}"/>
          </ac:spMkLst>
        </pc:spChg>
      </pc:sldChg>
      <pc:sldChg chg="modSp mod">
        <pc:chgData name="LAWSON, Catherine" userId="61639cc2-6d54-462a-b4b0-89c4cc7abcaa" providerId="ADAL" clId="{0E6413BC-2599-4FD3-BAD8-931059E8D7BE}" dt="2020-09-23T23:28:58.995" v="191" actId="1076"/>
        <pc:sldMkLst>
          <pc:docMk/>
          <pc:sldMk cId="0" sldId="286"/>
        </pc:sldMkLst>
        <pc:spChg chg="mod ord">
          <ac:chgData name="LAWSON, Catherine" userId="61639cc2-6d54-462a-b4b0-89c4cc7abcaa" providerId="ADAL" clId="{0E6413BC-2599-4FD3-BAD8-931059E8D7BE}" dt="2020-09-23T23:28:58.995" v="191" actId="1076"/>
          <ac:spMkLst>
            <pc:docMk/>
            <pc:sldMk cId="0" sldId="286"/>
            <ac:spMk id="329" creationId="{00000000-0000-0000-0000-000000000000}"/>
          </ac:spMkLst>
        </pc:spChg>
        <pc:spChg chg="ord">
          <ac:chgData name="LAWSON, Catherine" userId="61639cc2-6d54-462a-b4b0-89c4cc7abcaa" providerId="ADAL" clId="{0E6413BC-2599-4FD3-BAD8-931059E8D7BE}" dt="2020-09-23T23:12:25.956" v="48" actId="13244"/>
          <ac:spMkLst>
            <pc:docMk/>
            <pc:sldMk cId="0" sldId="286"/>
            <ac:spMk id="331" creationId="{00000000-0000-0000-0000-000000000000}"/>
          </ac:spMkLst>
        </pc:spChg>
      </pc:sldChg>
      <pc:sldChg chg="modSp mod">
        <pc:chgData name="LAWSON, Catherine" userId="61639cc2-6d54-462a-b4b0-89c4cc7abcaa" providerId="ADAL" clId="{0E6413BC-2599-4FD3-BAD8-931059E8D7BE}" dt="2020-09-23T23:29:09.859" v="192" actId="1076"/>
        <pc:sldMkLst>
          <pc:docMk/>
          <pc:sldMk cId="0" sldId="287"/>
        </pc:sldMkLst>
        <pc:spChg chg="mod">
          <ac:chgData name="LAWSON, Catherine" userId="61639cc2-6d54-462a-b4b0-89c4cc7abcaa" providerId="ADAL" clId="{0E6413BC-2599-4FD3-BAD8-931059E8D7BE}" dt="2020-09-23T23:29:09.859" v="192" actId="1076"/>
          <ac:spMkLst>
            <pc:docMk/>
            <pc:sldMk cId="0" sldId="287"/>
            <ac:spMk id="337" creationId="{00000000-0000-0000-0000-000000000000}"/>
          </ac:spMkLst>
        </pc:spChg>
      </pc:sldChg>
      <pc:sldChg chg="addSp delSp modSp mod">
        <pc:chgData name="LAWSON, Catherine" userId="61639cc2-6d54-462a-b4b0-89c4cc7abcaa" providerId="ADAL" clId="{0E6413BC-2599-4FD3-BAD8-931059E8D7BE}" dt="2020-09-23T23:29:18.433" v="193" actId="1076"/>
        <pc:sldMkLst>
          <pc:docMk/>
          <pc:sldMk cId="0" sldId="288"/>
        </pc:sldMkLst>
        <pc:spChg chg="add mod ord">
          <ac:chgData name="LAWSON, Catherine" userId="61639cc2-6d54-462a-b4b0-89c4cc7abcaa" providerId="ADAL" clId="{0E6413BC-2599-4FD3-BAD8-931059E8D7BE}" dt="2020-09-23T23:13:37.416" v="53" actId="13244"/>
          <ac:spMkLst>
            <pc:docMk/>
            <pc:sldMk cId="0" sldId="288"/>
            <ac:spMk id="7" creationId="{BC7AF214-0B55-480C-AC93-53A822D7379F}"/>
          </ac:spMkLst>
        </pc:spChg>
        <pc:spChg chg="del ord">
          <ac:chgData name="LAWSON, Catherine" userId="61639cc2-6d54-462a-b4b0-89c4cc7abcaa" providerId="ADAL" clId="{0E6413BC-2599-4FD3-BAD8-931059E8D7BE}" dt="2020-09-23T23:13:28.814" v="52" actId="478"/>
          <ac:spMkLst>
            <pc:docMk/>
            <pc:sldMk cId="0" sldId="288"/>
            <ac:spMk id="344" creationId="{00000000-0000-0000-0000-000000000000}"/>
          </ac:spMkLst>
        </pc:spChg>
        <pc:spChg chg="mod ord">
          <ac:chgData name="LAWSON, Catherine" userId="61639cc2-6d54-462a-b4b0-89c4cc7abcaa" providerId="ADAL" clId="{0E6413BC-2599-4FD3-BAD8-931059E8D7BE}" dt="2020-09-23T23:29:18.433" v="193" actId="1076"/>
          <ac:spMkLst>
            <pc:docMk/>
            <pc:sldMk cId="0" sldId="288"/>
            <ac:spMk id="345" creationId="{00000000-0000-0000-0000-000000000000}"/>
          </ac:spMkLst>
        </pc:spChg>
      </pc:sldChg>
      <pc:sldChg chg="modSp mod">
        <pc:chgData name="LAWSON, Catherine" userId="61639cc2-6d54-462a-b4b0-89c4cc7abcaa" providerId="ADAL" clId="{0E6413BC-2599-4FD3-BAD8-931059E8D7BE}" dt="2020-09-23T23:29:27.537" v="194" actId="1076"/>
        <pc:sldMkLst>
          <pc:docMk/>
          <pc:sldMk cId="0" sldId="289"/>
        </pc:sldMkLst>
        <pc:spChg chg="mod ord">
          <ac:chgData name="LAWSON, Catherine" userId="61639cc2-6d54-462a-b4b0-89c4cc7abcaa" providerId="ADAL" clId="{0E6413BC-2599-4FD3-BAD8-931059E8D7BE}" dt="2020-09-23T23:29:27.537" v="194" actId="1076"/>
          <ac:spMkLst>
            <pc:docMk/>
            <pc:sldMk cId="0" sldId="289"/>
            <ac:spMk id="353" creationId="{00000000-0000-0000-0000-000000000000}"/>
          </ac:spMkLst>
        </pc:spChg>
        <pc:spChg chg="ord">
          <ac:chgData name="LAWSON, Catherine" userId="61639cc2-6d54-462a-b4b0-89c4cc7abcaa" providerId="ADAL" clId="{0E6413BC-2599-4FD3-BAD8-931059E8D7BE}" dt="2020-09-23T23:13:46.417" v="54" actId="13244"/>
          <ac:spMkLst>
            <pc:docMk/>
            <pc:sldMk cId="0" sldId="289"/>
            <ac:spMk id="355" creationId="{00000000-0000-0000-0000-000000000000}"/>
          </ac:spMkLst>
        </pc:spChg>
      </pc:sldChg>
      <pc:sldChg chg="modSp mod">
        <pc:chgData name="LAWSON, Catherine" userId="61639cc2-6d54-462a-b4b0-89c4cc7abcaa" providerId="ADAL" clId="{0E6413BC-2599-4FD3-BAD8-931059E8D7BE}" dt="2020-09-23T23:29:35.122" v="195" actId="1076"/>
        <pc:sldMkLst>
          <pc:docMk/>
          <pc:sldMk cId="0" sldId="290"/>
        </pc:sldMkLst>
        <pc:spChg chg="mod ord">
          <ac:chgData name="LAWSON, Catherine" userId="61639cc2-6d54-462a-b4b0-89c4cc7abcaa" providerId="ADAL" clId="{0E6413BC-2599-4FD3-BAD8-931059E8D7BE}" dt="2020-09-23T23:29:35.122" v="195" actId="1076"/>
          <ac:spMkLst>
            <pc:docMk/>
            <pc:sldMk cId="0" sldId="290"/>
            <ac:spMk id="362" creationId="{00000000-0000-0000-0000-000000000000}"/>
          </ac:spMkLst>
        </pc:spChg>
        <pc:spChg chg="ord">
          <ac:chgData name="LAWSON, Catherine" userId="61639cc2-6d54-462a-b4b0-89c4cc7abcaa" providerId="ADAL" clId="{0E6413BC-2599-4FD3-BAD8-931059E8D7BE}" dt="2020-09-23T23:13:54.766" v="56" actId="13244"/>
          <ac:spMkLst>
            <pc:docMk/>
            <pc:sldMk cId="0" sldId="290"/>
            <ac:spMk id="364" creationId="{00000000-0000-0000-0000-000000000000}"/>
          </ac:spMkLst>
        </pc:spChg>
      </pc:sldChg>
      <pc:sldChg chg="modSp mod">
        <pc:chgData name="LAWSON, Catherine" userId="61639cc2-6d54-462a-b4b0-89c4cc7abcaa" providerId="ADAL" clId="{0E6413BC-2599-4FD3-BAD8-931059E8D7BE}" dt="2020-09-23T23:29:43.157" v="196" actId="1076"/>
        <pc:sldMkLst>
          <pc:docMk/>
          <pc:sldMk cId="0" sldId="291"/>
        </pc:sldMkLst>
        <pc:spChg chg="mod ord">
          <ac:chgData name="LAWSON, Catherine" userId="61639cc2-6d54-462a-b4b0-89c4cc7abcaa" providerId="ADAL" clId="{0E6413BC-2599-4FD3-BAD8-931059E8D7BE}" dt="2020-09-23T23:29:43.157" v="196" actId="1076"/>
          <ac:spMkLst>
            <pc:docMk/>
            <pc:sldMk cId="0" sldId="291"/>
            <ac:spMk id="371" creationId="{00000000-0000-0000-0000-000000000000}"/>
          </ac:spMkLst>
        </pc:spChg>
        <pc:spChg chg="ord">
          <ac:chgData name="LAWSON, Catherine" userId="61639cc2-6d54-462a-b4b0-89c4cc7abcaa" providerId="ADAL" clId="{0E6413BC-2599-4FD3-BAD8-931059E8D7BE}" dt="2020-09-23T23:14:01.047" v="58" actId="13244"/>
          <ac:spMkLst>
            <pc:docMk/>
            <pc:sldMk cId="0" sldId="291"/>
            <ac:spMk id="373" creationId="{00000000-0000-0000-0000-000000000000}"/>
          </ac:spMkLst>
        </pc:spChg>
      </pc:sldChg>
      <pc:sldChg chg="modSp mod">
        <pc:chgData name="LAWSON, Catherine" userId="61639cc2-6d54-462a-b4b0-89c4cc7abcaa" providerId="ADAL" clId="{0E6413BC-2599-4FD3-BAD8-931059E8D7BE}" dt="2020-09-23T23:29:51.121" v="197" actId="1076"/>
        <pc:sldMkLst>
          <pc:docMk/>
          <pc:sldMk cId="0" sldId="292"/>
        </pc:sldMkLst>
        <pc:spChg chg="mod ord">
          <ac:chgData name="LAWSON, Catherine" userId="61639cc2-6d54-462a-b4b0-89c4cc7abcaa" providerId="ADAL" clId="{0E6413BC-2599-4FD3-BAD8-931059E8D7BE}" dt="2020-09-23T23:29:51.121" v="197" actId="1076"/>
          <ac:spMkLst>
            <pc:docMk/>
            <pc:sldMk cId="0" sldId="292"/>
            <ac:spMk id="380" creationId="{00000000-0000-0000-0000-000000000000}"/>
          </ac:spMkLst>
        </pc:spChg>
        <pc:spChg chg="ord">
          <ac:chgData name="LAWSON, Catherine" userId="61639cc2-6d54-462a-b4b0-89c4cc7abcaa" providerId="ADAL" clId="{0E6413BC-2599-4FD3-BAD8-931059E8D7BE}" dt="2020-09-23T23:14:06.737" v="60" actId="13244"/>
          <ac:spMkLst>
            <pc:docMk/>
            <pc:sldMk cId="0" sldId="292"/>
            <ac:spMk id="382" creationId="{00000000-0000-0000-0000-000000000000}"/>
          </ac:spMkLst>
        </pc:spChg>
      </pc:sldChg>
      <pc:sldChg chg="modSp mod">
        <pc:chgData name="LAWSON, Catherine" userId="61639cc2-6d54-462a-b4b0-89c4cc7abcaa" providerId="ADAL" clId="{0E6413BC-2599-4FD3-BAD8-931059E8D7BE}" dt="2020-09-23T23:29:57.114" v="198" actId="1076"/>
        <pc:sldMkLst>
          <pc:docMk/>
          <pc:sldMk cId="0" sldId="293"/>
        </pc:sldMkLst>
        <pc:spChg chg="mod ord">
          <ac:chgData name="LAWSON, Catherine" userId="61639cc2-6d54-462a-b4b0-89c4cc7abcaa" providerId="ADAL" clId="{0E6413BC-2599-4FD3-BAD8-931059E8D7BE}" dt="2020-09-23T23:29:57.114" v="198" actId="1076"/>
          <ac:spMkLst>
            <pc:docMk/>
            <pc:sldMk cId="0" sldId="293"/>
            <ac:spMk id="389" creationId="{00000000-0000-0000-0000-000000000000}"/>
          </ac:spMkLst>
        </pc:spChg>
        <pc:spChg chg="ord">
          <ac:chgData name="LAWSON, Catherine" userId="61639cc2-6d54-462a-b4b0-89c4cc7abcaa" providerId="ADAL" clId="{0E6413BC-2599-4FD3-BAD8-931059E8D7BE}" dt="2020-09-23T23:14:14.251" v="63" actId="13244"/>
          <ac:spMkLst>
            <pc:docMk/>
            <pc:sldMk cId="0" sldId="293"/>
            <ac:spMk id="391" creationId="{00000000-0000-0000-0000-000000000000}"/>
          </ac:spMkLst>
        </pc:spChg>
      </pc:sldChg>
      <pc:sldChg chg="modSp mod">
        <pc:chgData name="LAWSON, Catherine" userId="61639cc2-6d54-462a-b4b0-89c4cc7abcaa" providerId="ADAL" clId="{0E6413BC-2599-4FD3-BAD8-931059E8D7BE}" dt="2020-09-23T23:30:03.597" v="199" actId="1076"/>
        <pc:sldMkLst>
          <pc:docMk/>
          <pc:sldMk cId="0" sldId="294"/>
        </pc:sldMkLst>
        <pc:spChg chg="mod ord">
          <ac:chgData name="LAWSON, Catherine" userId="61639cc2-6d54-462a-b4b0-89c4cc7abcaa" providerId="ADAL" clId="{0E6413BC-2599-4FD3-BAD8-931059E8D7BE}" dt="2020-09-23T23:30:03.597" v="199" actId="1076"/>
          <ac:spMkLst>
            <pc:docMk/>
            <pc:sldMk cId="0" sldId="294"/>
            <ac:spMk id="398" creationId="{00000000-0000-0000-0000-000000000000}"/>
          </ac:spMkLst>
        </pc:spChg>
        <pc:spChg chg="ord">
          <ac:chgData name="LAWSON, Catherine" userId="61639cc2-6d54-462a-b4b0-89c4cc7abcaa" providerId="ADAL" clId="{0E6413BC-2599-4FD3-BAD8-931059E8D7BE}" dt="2020-09-23T23:14:18.675" v="64" actId="13244"/>
          <ac:spMkLst>
            <pc:docMk/>
            <pc:sldMk cId="0" sldId="294"/>
            <ac:spMk id="400" creationId="{00000000-0000-0000-0000-000000000000}"/>
          </ac:spMkLst>
        </pc:spChg>
      </pc:sldChg>
      <pc:sldChg chg="modSp mod modClrScheme chgLayout">
        <pc:chgData name="LAWSON, Catherine" userId="61639cc2-6d54-462a-b4b0-89c4cc7abcaa" providerId="ADAL" clId="{0E6413BC-2599-4FD3-BAD8-931059E8D7BE}" dt="2020-09-23T23:30:09.818" v="200" actId="1076"/>
        <pc:sldMkLst>
          <pc:docMk/>
          <pc:sldMk cId="0" sldId="295"/>
        </pc:sldMkLst>
        <pc:spChg chg="mod ord">
          <ac:chgData name="LAWSON, Catherine" userId="61639cc2-6d54-462a-b4b0-89c4cc7abcaa" providerId="ADAL" clId="{0E6413BC-2599-4FD3-BAD8-931059E8D7BE}" dt="2020-09-23T23:24:13.969" v="167" actId="13244"/>
          <ac:spMkLst>
            <pc:docMk/>
            <pc:sldMk cId="0" sldId="295"/>
            <ac:spMk id="405" creationId="{00000000-0000-0000-0000-000000000000}"/>
          </ac:spMkLst>
        </pc:spChg>
        <pc:spChg chg="mod ord">
          <ac:chgData name="LAWSON, Catherine" userId="61639cc2-6d54-462a-b4b0-89c4cc7abcaa" providerId="ADAL" clId="{0E6413BC-2599-4FD3-BAD8-931059E8D7BE}" dt="2020-09-23T23:24:20.875" v="168" actId="13244"/>
          <ac:spMkLst>
            <pc:docMk/>
            <pc:sldMk cId="0" sldId="295"/>
            <ac:spMk id="406" creationId="{00000000-0000-0000-0000-000000000000}"/>
          </ac:spMkLst>
        </pc:spChg>
        <pc:spChg chg="mod ord">
          <ac:chgData name="LAWSON, Catherine" userId="61639cc2-6d54-462a-b4b0-89c4cc7abcaa" providerId="ADAL" clId="{0E6413BC-2599-4FD3-BAD8-931059E8D7BE}" dt="2020-09-23T23:30:09.818" v="200" actId="1076"/>
          <ac:spMkLst>
            <pc:docMk/>
            <pc:sldMk cId="0" sldId="295"/>
            <ac:spMk id="407" creationId="{00000000-0000-0000-0000-000000000000}"/>
          </ac:spMkLst>
        </pc:spChg>
        <pc:spChg chg="mod ord">
          <ac:chgData name="LAWSON, Catherine" userId="61639cc2-6d54-462a-b4b0-89c4cc7abcaa" providerId="ADAL" clId="{0E6413BC-2599-4FD3-BAD8-931059E8D7BE}" dt="2020-09-23T23:24:02.008" v="164" actId="700"/>
          <ac:spMkLst>
            <pc:docMk/>
            <pc:sldMk cId="0" sldId="295"/>
            <ac:spMk id="408" creationId="{00000000-0000-0000-0000-000000000000}"/>
          </ac:spMkLst>
        </pc:spChg>
        <pc:spChg chg="mod ord">
          <ac:chgData name="LAWSON, Catherine" userId="61639cc2-6d54-462a-b4b0-89c4cc7abcaa" providerId="ADAL" clId="{0E6413BC-2599-4FD3-BAD8-931059E8D7BE}" dt="2020-09-23T23:24:24.115" v="169" actId="13244"/>
          <ac:spMkLst>
            <pc:docMk/>
            <pc:sldMk cId="0" sldId="295"/>
            <ac:spMk id="409" creationId="{00000000-0000-0000-0000-000000000000}"/>
          </ac:spMkLst>
        </pc:spChg>
      </pc:sldChg>
      <pc:sldChg chg="modSp mod">
        <pc:chgData name="LAWSON, Catherine" userId="61639cc2-6d54-462a-b4b0-89c4cc7abcaa" providerId="ADAL" clId="{0E6413BC-2599-4FD3-BAD8-931059E8D7BE}" dt="2020-09-23T23:30:21.174" v="201" actId="1076"/>
        <pc:sldMkLst>
          <pc:docMk/>
          <pc:sldMk cId="0" sldId="296"/>
        </pc:sldMkLst>
        <pc:spChg chg="mod ord">
          <ac:chgData name="LAWSON, Catherine" userId="61639cc2-6d54-462a-b4b0-89c4cc7abcaa" providerId="ADAL" clId="{0E6413BC-2599-4FD3-BAD8-931059E8D7BE}" dt="2020-09-23T23:30:21.174" v="201" actId="1076"/>
          <ac:spMkLst>
            <pc:docMk/>
            <pc:sldMk cId="0" sldId="296"/>
            <ac:spMk id="416" creationId="{00000000-0000-0000-0000-000000000000}"/>
          </ac:spMkLst>
        </pc:spChg>
        <pc:spChg chg="ord">
          <ac:chgData name="LAWSON, Catherine" userId="61639cc2-6d54-462a-b4b0-89c4cc7abcaa" providerId="ADAL" clId="{0E6413BC-2599-4FD3-BAD8-931059E8D7BE}" dt="2020-09-23T23:14:32.323" v="69" actId="13244"/>
          <ac:spMkLst>
            <pc:docMk/>
            <pc:sldMk cId="0" sldId="296"/>
            <ac:spMk id="418" creationId="{00000000-0000-0000-0000-000000000000}"/>
          </ac:spMkLst>
        </pc:spChg>
      </pc:sldChg>
      <pc:sldChg chg="modSp mod">
        <pc:chgData name="LAWSON, Catherine" userId="61639cc2-6d54-462a-b4b0-89c4cc7abcaa" providerId="ADAL" clId="{0E6413BC-2599-4FD3-BAD8-931059E8D7BE}" dt="2020-09-23T23:14:37.315" v="71" actId="13244"/>
        <pc:sldMkLst>
          <pc:docMk/>
          <pc:sldMk cId="0" sldId="297"/>
        </pc:sldMkLst>
        <pc:spChg chg="ord">
          <ac:chgData name="LAWSON, Catherine" userId="61639cc2-6d54-462a-b4b0-89c4cc7abcaa" providerId="ADAL" clId="{0E6413BC-2599-4FD3-BAD8-931059E8D7BE}" dt="2020-09-23T23:14:35.287" v="70" actId="13244"/>
          <ac:spMkLst>
            <pc:docMk/>
            <pc:sldMk cId="0" sldId="297"/>
            <ac:spMk id="426" creationId="{00000000-0000-0000-0000-000000000000}"/>
          </ac:spMkLst>
        </pc:spChg>
        <pc:spChg chg="ord">
          <ac:chgData name="LAWSON, Catherine" userId="61639cc2-6d54-462a-b4b0-89c4cc7abcaa" providerId="ADAL" clId="{0E6413BC-2599-4FD3-BAD8-931059E8D7BE}" dt="2020-09-23T23:14:37.315" v="71" actId="13244"/>
          <ac:spMkLst>
            <pc:docMk/>
            <pc:sldMk cId="0" sldId="297"/>
            <ac:spMk id="427" creationId="{00000000-0000-0000-0000-000000000000}"/>
          </ac:spMkLst>
        </pc:spChg>
      </pc:sldChg>
      <pc:sldChg chg="modSp mod">
        <pc:chgData name="LAWSON, Catherine" userId="61639cc2-6d54-462a-b4b0-89c4cc7abcaa" providerId="ADAL" clId="{0E6413BC-2599-4FD3-BAD8-931059E8D7BE}" dt="2020-09-23T23:14:43.367" v="73" actId="13244"/>
        <pc:sldMkLst>
          <pc:docMk/>
          <pc:sldMk cId="0" sldId="298"/>
        </pc:sldMkLst>
        <pc:spChg chg="ord">
          <ac:chgData name="LAWSON, Catherine" userId="61639cc2-6d54-462a-b4b0-89c4cc7abcaa" providerId="ADAL" clId="{0E6413BC-2599-4FD3-BAD8-931059E8D7BE}" dt="2020-09-23T23:14:41.005" v="72" actId="13244"/>
          <ac:spMkLst>
            <pc:docMk/>
            <pc:sldMk cId="0" sldId="298"/>
            <ac:spMk id="435" creationId="{00000000-0000-0000-0000-000000000000}"/>
          </ac:spMkLst>
        </pc:spChg>
        <pc:spChg chg="ord">
          <ac:chgData name="LAWSON, Catherine" userId="61639cc2-6d54-462a-b4b0-89c4cc7abcaa" providerId="ADAL" clId="{0E6413BC-2599-4FD3-BAD8-931059E8D7BE}" dt="2020-09-23T23:14:43.367" v="73" actId="13244"/>
          <ac:spMkLst>
            <pc:docMk/>
            <pc:sldMk cId="0" sldId="298"/>
            <ac:spMk id="436" creationId="{00000000-0000-0000-0000-000000000000}"/>
          </ac:spMkLst>
        </pc:spChg>
      </pc:sldChg>
      <pc:sldChg chg="modSp mod">
        <pc:chgData name="LAWSON, Catherine" userId="61639cc2-6d54-462a-b4b0-89c4cc7abcaa" providerId="ADAL" clId="{0E6413BC-2599-4FD3-BAD8-931059E8D7BE}" dt="2020-09-23T23:30:35.703" v="202" actId="1076"/>
        <pc:sldMkLst>
          <pc:docMk/>
          <pc:sldMk cId="0" sldId="299"/>
        </pc:sldMkLst>
        <pc:spChg chg="mod ord">
          <ac:chgData name="LAWSON, Catherine" userId="61639cc2-6d54-462a-b4b0-89c4cc7abcaa" providerId="ADAL" clId="{0E6413BC-2599-4FD3-BAD8-931059E8D7BE}" dt="2020-09-23T23:30:35.703" v="202" actId="1076"/>
          <ac:spMkLst>
            <pc:docMk/>
            <pc:sldMk cId="0" sldId="299"/>
            <ac:spMk id="443" creationId="{00000000-0000-0000-0000-000000000000}"/>
          </ac:spMkLst>
        </pc:spChg>
        <pc:spChg chg="ord">
          <ac:chgData name="LAWSON, Catherine" userId="61639cc2-6d54-462a-b4b0-89c4cc7abcaa" providerId="ADAL" clId="{0E6413BC-2599-4FD3-BAD8-931059E8D7BE}" dt="2020-09-23T23:14:49.679" v="75" actId="13244"/>
          <ac:spMkLst>
            <pc:docMk/>
            <pc:sldMk cId="0" sldId="299"/>
            <ac:spMk id="445" creationId="{00000000-0000-0000-0000-000000000000}"/>
          </ac:spMkLst>
        </pc:spChg>
      </pc:sldChg>
      <pc:sldChg chg="modSp mod">
        <pc:chgData name="LAWSON, Catherine" userId="61639cc2-6d54-462a-b4b0-89c4cc7abcaa" providerId="ADAL" clId="{0E6413BC-2599-4FD3-BAD8-931059E8D7BE}" dt="2020-09-23T23:30:41.758" v="203" actId="1076"/>
        <pc:sldMkLst>
          <pc:docMk/>
          <pc:sldMk cId="0" sldId="300"/>
        </pc:sldMkLst>
        <pc:spChg chg="mod ord">
          <ac:chgData name="LAWSON, Catherine" userId="61639cc2-6d54-462a-b4b0-89c4cc7abcaa" providerId="ADAL" clId="{0E6413BC-2599-4FD3-BAD8-931059E8D7BE}" dt="2020-09-23T23:30:41.758" v="203" actId="1076"/>
          <ac:spMkLst>
            <pc:docMk/>
            <pc:sldMk cId="0" sldId="300"/>
            <ac:spMk id="452" creationId="{00000000-0000-0000-0000-000000000000}"/>
          </ac:spMkLst>
        </pc:spChg>
        <pc:spChg chg="ord">
          <ac:chgData name="LAWSON, Catherine" userId="61639cc2-6d54-462a-b4b0-89c4cc7abcaa" providerId="ADAL" clId="{0E6413BC-2599-4FD3-BAD8-931059E8D7BE}" dt="2020-09-23T23:14:55.768" v="77" actId="13244"/>
          <ac:spMkLst>
            <pc:docMk/>
            <pc:sldMk cId="0" sldId="300"/>
            <ac:spMk id="454" creationId="{00000000-0000-0000-0000-000000000000}"/>
          </ac:spMkLst>
        </pc:spChg>
      </pc:sldChg>
      <pc:sldChg chg="modSp mod">
        <pc:chgData name="LAWSON, Catherine" userId="61639cc2-6d54-462a-b4b0-89c4cc7abcaa" providerId="ADAL" clId="{0E6413BC-2599-4FD3-BAD8-931059E8D7BE}" dt="2020-09-23T23:30:48.430" v="204" actId="1076"/>
        <pc:sldMkLst>
          <pc:docMk/>
          <pc:sldMk cId="0" sldId="301"/>
        </pc:sldMkLst>
        <pc:spChg chg="mod ord">
          <ac:chgData name="LAWSON, Catherine" userId="61639cc2-6d54-462a-b4b0-89c4cc7abcaa" providerId="ADAL" clId="{0E6413BC-2599-4FD3-BAD8-931059E8D7BE}" dt="2020-09-23T23:30:48.430" v="204" actId="1076"/>
          <ac:spMkLst>
            <pc:docMk/>
            <pc:sldMk cId="0" sldId="301"/>
            <ac:spMk id="461" creationId="{00000000-0000-0000-0000-000000000000}"/>
          </ac:spMkLst>
        </pc:spChg>
        <pc:spChg chg="ord">
          <ac:chgData name="LAWSON, Catherine" userId="61639cc2-6d54-462a-b4b0-89c4cc7abcaa" providerId="ADAL" clId="{0E6413BC-2599-4FD3-BAD8-931059E8D7BE}" dt="2020-09-23T23:15:01.792" v="79" actId="13244"/>
          <ac:spMkLst>
            <pc:docMk/>
            <pc:sldMk cId="0" sldId="301"/>
            <ac:spMk id="463" creationId="{00000000-0000-0000-0000-000000000000}"/>
          </ac:spMkLst>
        </pc:spChg>
      </pc:sldChg>
      <pc:sldChg chg="modSp mod">
        <pc:chgData name="LAWSON, Catherine" userId="61639cc2-6d54-462a-b4b0-89c4cc7abcaa" providerId="ADAL" clId="{0E6413BC-2599-4FD3-BAD8-931059E8D7BE}" dt="2020-09-23T23:30:54.077" v="205" actId="1076"/>
        <pc:sldMkLst>
          <pc:docMk/>
          <pc:sldMk cId="0" sldId="302"/>
        </pc:sldMkLst>
        <pc:spChg chg="mod ord">
          <ac:chgData name="LAWSON, Catherine" userId="61639cc2-6d54-462a-b4b0-89c4cc7abcaa" providerId="ADAL" clId="{0E6413BC-2599-4FD3-BAD8-931059E8D7BE}" dt="2020-09-23T23:30:54.077" v="205" actId="1076"/>
          <ac:spMkLst>
            <pc:docMk/>
            <pc:sldMk cId="0" sldId="302"/>
            <ac:spMk id="470" creationId="{00000000-0000-0000-0000-000000000000}"/>
          </ac:spMkLst>
        </pc:spChg>
        <pc:spChg chg="ord">
          <ac:chgData name="LAWSON, Catherine" userId="61639cc2-6d54-462a-b4b0-89c4cc7abcaa" providerId="ADAL" clId="{0E6413BC-2599-4FD3-BAD8-931059E8D7BE}" dt="2020-09-23T23:15:09.914" v="81" actId="13244"/>
          <ac:spMkLst>
            <pc:docMk/>
            <pc:sldMk cId="0" sldId="302"/>
            <ac:spMk id="472" creationId="{00000000-0000-0000-0000-000000000000}"/>
          </ac:spMkLst>
        </pc:spChg>
      </pc:sldChg>
      <pc:sldChg chg="modSp mod">
        <pc:chgData name="LAWSON, Catherine" userId="61639cc2-6d54-462a-b4b0-89c4cc7abcaa" providerId="ADAL" clId="{0E6413BC-2599-4FD3-BAD8-931059E8D7BE}" dt="2020-09-23T23:31:04.087" v="206" actId="1076"/>
        <pc:sldMkLst>
          <pc:docMk/>
          <pc:sldMk cId="0" sldId="303"/>
        </pc:sldMkLst>
        <pc:spChg chg="mod ord">
          <ac:chgData name="LAWSON, Catherine" userId="61639cc2-6d54-462a-b4b0-89c4cc7abcaa" providerId="ADAL" clId="{0E6413BC-2599-4FD3-BAD8-931059E8D7BE}" dt="2020-09-23T23:31:04.087" v="206" actId="1076"/>
          <ac:spMkLst>
            <pc:docMk/>
            <pc:sldMk cId="0" sldId="303"/>
            <ac:spMk id="479" creationId="{00000000-0000-0000-0000-000000000000}"/>
          </ac:spMkLst>
        </pc:spChg>
        <pc:spChg chg="ord">
          <ac:chgData name="LAWSON, Catherine" userId="61639cc2-6d54-462a-b4b0-89c4cc7abcaa" providerId="ADAL" clId="{0E6413BC-2599-4FD3-BAD8-931059E8D7BE}" dt="2020-09-23T23:15:15.356" v="83" actId="13244"/>
          <ac:spMkLst>
            <pc:docMk/>
            <pc:sldMk cId="0" sldId="303"/>
            <ac:spMk id="481" creationId="{00000000-0000-0000-0000-000000000000}"/>
          </ac:spMkLst>
        </pc:spChg>
      </pc:sldChg>
      <pc:sldChg chg="modSp mod">
        <pc:chgData name="LAWSON, Catherine" userId="61639cc2-6d54-462a-b4b0-89c4cc7abcaa" providerId="ADAL" clId="{0E6413BC-2599-4FD3-BAD8-931059E8D7BE}" dt="2020-09-23T23:31:11.442" v="207" actId="1076"/>
        <pc:sldMkLst>
          <pc:docMk/>
          <pc:sldMk cId="0" sldId="304"/>
        </pc:sldMkLst>
        <pc:spChg chg="mod ord">
          <ac:chgData name="LAWSON, Catherine" userId="61639cc2-6d54-462a-b4b0-89c4cc7abcaa" providerId="ADAL" clId="{0E6413BC-2599-4FD3-BAD8-931059E8D7BE}" dt="2020-09-23T23:31:11.442" v="207" actId="1076"/>
          <ac:spMkLst>
            <pc:docMk/>
            <pc:sldMk cId="0" sldId="304"/>
            <ac:spMk id="488" creationId="{00000000-0000-0000-0000-000000000000}"/>
          </ac:spMkLst>
        </pc:spChg>
        <pc:spChg chg="ord">
          <ac:chgData name="LAWSON, Catherine" userId="61639cc2-6d54-462a-b4b0-89c4cc7abcaa" providerId="ADAL" clId="{0E6413BC-2599-4FD3-BAD8-931059E8D7BE}" dt="2020-09-23T23:15:20.912" v="85" actId="13244"/>
          <ac:spMkLst>
            <pc:docMk/>
            <pc:sldMk cId="0" sldId="304"/>
            <ac:spMk id="490" creationId="{00000000-0000-0000-0000-000000000000}"/>
          </ac:spMkLst>
        </pc:spChg>
      </pc:sldChg>
      <pc:sldChg chg="modSp mod">
        <pc:chgData name="LAWSON, Catherine" userId="61639cc2-6d54-462a-b4b0-89c4cc7abcaa" providerId="ADAL" clId="{0E6413BC-2599-4FD3-BAD8-931059E8D7BE}" dt="2020-09-23T23:31:17.273" v="208" actId="1076"/>
        <pc:sldMkLst>
          <pc:docMk/>
          <pc:sldMk cId="0" sldId="305"/>
        </pc:sldMkLst>
        <pc:spChg chg="mod ord">
          <ac:chgData name="LAWSON, Catherine" userId="61639cc2-6d54-462a-b4b0-89c4cc7abcaa" providerId="ADAL" clId="{0E6413BC-2599-4FD3-BAD8-931059E8D7BE}" dt="2020-09-23T23:31:17.273" v="208" actId="1076"/>
          <ac:spMkLst>
            <pc:docMk/>
            <pc:sldMk cId="0" sldId="305"/>
            <ac:spMk id="497" creationId="{00000000-0000-0000-0000-000000000000}"/>
          </ac:spMkLst>
        </pc:spChg>
        <pc:spChg chg="ord">
          <ac:chgData name="LAWSON, Catherine" userId="61639cc2-6d54-462a-b4b0-89c4cc7abcaa" providerId="ADAL" clId="{0E6413BC-2599-4FD3-BAD8-931059E8D7BE}" dt="2020-09-23T23:15:29.570" v="87" actId="13244"/>
          <ac:spMkLst>
            <pc:docMk/>
            <pc:sldMk cId="0" sldId="305"/>
            <ac:spMk id="499" creationId="{00000000-0000-0000-0000-000000000000}"/>
          </ac:spMkLst>
        </pc:spChg>
      </pc:sldChg>
      <pc:sldChg chg="modSp mod">
        <pc:chgData name="LAWSON, Catherine" userId="61639cc2-6d54-462a-b4b0-89c4cc7abcaa" providerId="ADAL" clId="{0E6413BC-2599-4FD3-BAD8-931059E8D7BE}" dt="2020-09-23T23:31:30.908" v="209" actId="1076"/>
        <pc:sldMkLst>
          <pc:docMk/>
          <pc:sldMk cId="0" sldId="306"/>
        </pc:sldMkLst>
        <pc:spChg chg="mod ord">
          <ac:chgData name="LAWSON, Catherine" userId="61639cc2-6d54-462a-b4b0-89c4cc7abcaa" providerId="ADAL" clId="{0E6413BC-2599-4FD3-BAD8-931059E8D7BE}" dt="2020-09-23T23:31:30.908" v="209" actId="1076"/>
          <ac:spMkLst>
            <pc:docMk/>
            <pc:sldMk cId="0" sldId="306"/>
            <ac:spMk id="506" creationId="{00000000-0000-0000-0000-000000000000}"/>
          </ac:spMkLst>
        </pc:spChg>
        <pc:spChg chg="ord">
          <ac:chgData name="LAWSON, Catherine" userId="61639cc2-6d54-462a-b4b0-89c4cc7abcaa" providerId="ADAL" clId="{0E6413BC-2599-4FD3-BAD8-931059E8D7BE}" dt="2020-09-23T23:15:34.912" v="89" actId="13244"/>
          <ac:spMkLst>
            <pc:docMk/>
            <pc:sldMk cId="0" sldId="306"/>
            <ac:spMk id="508" creationId="{00000000-0000-0000-0000-000000000000}"/>
          </ac:spMkLst>
        </pc:spChg>
      </pc:sldChg>
      <pc:sldChg chg="modSp mod">
        <pc:chgData name="LAWSON, Catherine" userId="61639cc2-6d54-462a-b4b0-89c4cc7abcaa" providerId="ADAL" clId="{0E6413BC-2599-4FD3-BAD8-931059E8D7BE}" dt="2020-09-23T23:31:37.171" v="210" actId="1076"/>
        <pc:sldMkLst>
          <pc:docMk/>
          <pc:sldMk cId="0" sldId="307"/>
        </pc:sldMkLst>
        <pc:spChg chg="mod ord">
          <ac:chgData name="LAWSON, Catherine" userId="61639cc2-6d54-462a-b4b0-89c4cc7abcaa" providerId="ADAL" clId="{0E6413BC-2599-4FD3-BAD8-931059E8D7BE}" dt="2020-09-23T23:31:37.171" v="210" actId="1076"/>
          <ac:spMkLst>
            <pc:docMk/>
            <pc:sldMk cId="0" sldId="307"/>
            <ac:spMk id="515" creationId="{00000000-0000-0000-0000-000000000000}"/>
          </ac:spMkLst>
        </pc:spChg>
        <pc:spChg chg="ord">
          <ac:chgData name="LAWSON, Catherine" userId="61639cc2-6d54-462a-b4b0-89c4cc7abcaa" providerId="ADAL" clId="{0E6413BC-2599-4FD3-BAD8-931059E8D7BE}" dt="2020-09-23T23:15:39.614" v="91" actId="13244"/>
          <ac:spMkLst>
            <pc:docMk/>
            <pc:sldMk cId="0" sldId="307"/>
            <ac:spMk id="517" creationId="{00000000-0000-0000-0000-000000000000}"/>
          </ac:spMkLst>
        </pc:spChg>
      </pc:sldChg>
      <pc:sldChg chg="modSp mod">
        <pc:chgData name="LAWSON, Catherine" userId="61639cc2-6d54-462a-b4b0-89c4cc7abcaa" providerId="ADAL" clId="{0E6413BC-2599-4FD3-BAD8-931059E8D7BE}" dt="2020-09-23T23:31:43.079" v="211" actId="1076"/>
        <pc:sldMkLst>
          <pc:docMk/>
          <pc:sldMk cId="0" sldId="308"/>
        </pc:sldMkLst>
        <pc:spChg chg="mod ord">
          <ac:chgData name="LAWSON, Catherine" userId="61639cc2-6d54-462a-b4b0-89c4cc7abcaa" providerId="ADAL" clId="{0E6413BC-2599-4FD3-BAD8-931059E8D7BE}" dt="2020-09-23T23:31:43.079" v="211" actId="1076"/>
          <ac:spMkLst>
            <pc:docMk/>
            <pc:sldMk cId="0" sldId="308"/>
            <ac:spMk id="524" creationId="{00000000-0000-0000-0000-000000000000}"/>
          </ac:spMkLst>
        </pc:spChg>
        <pc:spChg chg="ord">
          <ac:chgData name="LAWSON, Catherine" userId="61639cc2-6d54-462a-b4b0-89c4cc7abcaa" providerId="ADAL" clId="{0E6413BC-2599-4FD3-BAD8-931059E8D7BE}" dt="2020-09-23T23:15:47.765" v="93" actId="13244"/>
          <ac:spMkLst>
            <pc:docMk/>
            <pc:sldMk cId="0" sldId="308"/>
            <ac:spMk id="526" creationId="{00000000-0000-0000-0000-000000000000}"/>
          </ac:spMkLst>
        </pc:spChg>
      </pc:sldChg>
      <pc:sldChg chg="modSp mod">
        <pc:chgData name="LAWSON, Catherine" userId="61639cc2-6d54-462a-b4b0-89c4cc7abcaa" providerId="ADAL" clId="{0E6413BC-2599-4FD3-BAD8-931059E8D7BE}" dt="2020-09-23T23:31:49.719" v="212" actId="1076"/>
        <pc:sldMkLst>
          <pc:docMk/>
          <pc:sldMk cId="0" sldId="309"/>
        </pc:sldMkLst>
        <pc:spChg chg="mod ord">
          <ac:chgData name="LAWSON, Catherine" userId="61639cc2-6d54-462a-b4b0-89c4cc7abcaa" providerId="ADAL" clId="{0E6413BC-2599-4FD3-BAD8-931059E8D7BE}" dt="2020-09-23T23:31:49.719" v="212" actId="1076"/>
          <ac:spMkLst>
            <pc:docMk/>
            <pc:sldMk cId="0" sldId="309"/>
            <ac:spMk id="533" creationId="{00000000-0000-0000-0000-000000000000}"/>
          </ac:spMkLst>
        </pc:spChg>
        <pc:spChg chg="ord">
          <ac:chgData name="LAWSON, Catherine" userId="61639cc2-6d54-462a-b4b0-89c4cc7abcaa" providerId="ADAL" clId="{0E6413BC-2599-4FD3-BAD8-931059E8D7BE}" dt="2020-09-23T23:15:52.662" v="95" actId="13244"/>
          <ac:spMkLst>
            <pc:docMk/>
            <pc:sldMk cId="0" sldId="309"/>
            <ac:spMk id="535" creationId="{00000000-0000-0000-0000-000000000000}"/>
          </ac:spMkLst>
        </pc:spChg>
      </pc:sldChg>
      <pc:sldChg chg="modSp mod">
        <pc:chgData name="LAWSON, Catherine" userId="61639cc2-6d54-462a-b4b0-89c4cc7abcaa" providerId="ADAL" clId="{0E6413BC-2599-4FD3-BAD8-931059E8D7BE}" dt="2020-09-23T23:31:55.782" v="213" actId="1076"/>
        <pc:sldMkLst>
          <pc:docMk/>
          <pc:sldMk cId="0" sldId="310"/>
        </pc:sldMkLst>
        <pc:spChg chg="mod">
          <ac:chgData name="LAWSON, Catherine" userId="61639cc2-6d54-462a-b4b0-89c4cc7abcaa" providerId="ADAL" clId="{0E6413BC-2599-4FD3-BAD8-931059E8D7BE}" dt="2020-09-23T23:31:55.782" v="213" actId="1076"/>
          <ac:spMkLst>
            <pc:docMk/>
            <pc:sldMk cId="0" sldId="310"/>
            <ac:spMk id="541" creationId="{00000000-0000-0000-0000-000000000000}"/>
          </ac:spMkLst>
        </pc:spChg>
      </pc:sldChg>
      <pc:sldChg chg="modSp mod">
        <pc:chgData name="LAWSON, Catherine" userId="61639cc2-6d54-462a-b4b0-89c4cc7abcaa" providerId="ADAL" clId="{0E6413BC-2599-4FD3-BAD8-931059E8D7BE}" dt="2020-09-23T23:32:04.724" v="214" actId="1076"/>
        <pc:sldMkLst>
          <pc:docMk/>
          <pc:sldMk cId="0" sldId="311"/>
        </pc:sldMkLst>
        <pc:spChg chg="mod ord">
          <ac:chgData name="LAWSON, Catherine" userId="61639cc2-6d54-462a-b4b0-89c4cc7abcaa" providerId="ADAL" clId="{0E6413BC-2599-4FD3-BAD8-931059E8D7BE}" dt="2020-09-23T23:32:04.724" v="214" actId="1076"/>
          <ac:spMkLst>
            <pc:docMk/>
            <pc:sldMk cId="0" sldId="311"/>
            <ac:spMk id="548" creationId="{00000000-0000-0000-0000-000000000000}"/>
          </ac:spMkLst>
        </pc:spChg>
        <pc:spChg chg="ord">
          <ac:chgData name="LAWSON, Catherine" userId="61639cc2-6d54-462a-b4b0-89c4cc7abcaa" providerId="ADAL" clId="{0E6413BC-2599-4FD3-BAD8-931059E8D7BE}" dt="2020-09-23T23:15:59.283" v="97" actId="13244"/>
          <ac:spMkLst>
            <pc:docMk/>
            <pc:sldMk cId="0" sldId="311"/>
            <ac:spMk id="550" creationId="{00000000-0000-0000-0000-000000000000}"/>
          </ac:spMkLst>
        </pc:spChg>
      </pc:sldChg>
      <pc:sldChg chg="modSp mod">
        <pc:chgData name="LAWSON, Catherine" userId="61639cc2-6d54-462a-b4b0-89c4cc7abcaa" providerId="ADAL" clId="{0E6413BC-2599-4FD3-BAD8-931059E8D7BE}" dt="2020-09-23T23:32:10.865" v="215" actId="1076"/>
        <pc:sldMkLst>
          <pc:docMk/>
          <pc:sldMk cId="0" sldId="312"/>
        </pc:sldMkLst>
        <pc:spChg chg="mod ord">
          <ac:chgData name="LAWSON, Catherine" userId="61639cc2-6d54-462a-b4b0-89c4cc7abcaa" providerId="ADAL" clId="{0E6413BC-2599-4FD3-BAD8-931059E8D7BE}" dt="2020-09-23T23:32:10.865" v="215" actId="1076"/>
          <ac:spMkLst>
            <pc:docMk/>
            <pc:sldMk cId="0" sldId="312"/>
            <ac:spMk id="557" creationId="{00000000-0000-0000-0000-000000000000}"/>
          </ac:spMkLst>
        </pc:spChg>
        <pc:spChg chg="ord">
          <ac:chgData name="LAWSON, Catherine" userId="61639cc2-6d54-462a-b4b0-89c4cc7abcaa" providerId="ADAL" clId="{0E6413BC-2599-4FD3-BAD8-931059E8D7BE}" dt="2020-09-23T23:16:05.353" v="99" actId="13244"/>
          <ac:spMkLst>
            <pc:docMk/>
            <pc:sldMk cId="0" sldId="312"/>
            <ac:spMk id="559" creationId="{00000000-0000-0000-0000-000000000000}"/>
          </ac:spMkLst>
        </pc:spChg>
      </pc:sldChg>
      <pc:sldChg chg="modSp mod">
        <pc:chgData name="LAWSON, Catherine" userId="61639cc2-6d54-462a-b4b0-89c4cc7abcaa" providerId="ADAL" clId="{0E6413BC-2599-4FD3-BAD8-931059E8D7BE}" dt="2020-09-23T23:32:19.366" v="216" actId="1076"/>
        <pc:sldMkLst>
          <pc:docMk/>
          <pc:sldMk cId="0" sldId="313"/>
        </pc:sldMkLst>
        <pc:spChg chg="mod">
          <ac:chgData name="LAWSON, Catherine" userId="61639cc2-6d54-462a-b4b0-89c4cc7abcaa" providerId="ADAL" clId="{0E6413BC-2599-4FD3-BAD8-931059E8D7BE}" dt="2020-09-23T23:32:19.366" v="216" actId="1076"/>
          <ac:spMkLst>
            <pc:docMk/>
            <pc:sldMk cId="0" sldId="313"/>
            <ac:spMk id="565" creationId="{00000000-0000-0000-0000-000000000000}"/>
          </ac:spMkLst>
        </pc:spChg>
      </pc:sldChg>
      <pc:sldChg chg="modSp mod">
        <pc:chgData name="LAWSON, Catherine" userId="61639cc2-6d54-462a-b4b0-89c4cc7abcaa" providerId="ADAL" clId="{0E6413BC-2599-4FD3-BAD8-931059E8D7BE}" dt="2020-09-23T23:16:12.740" v="101" actId="13244"/>
        <pc:sldMkLst>
          <pc:docMk/>
          <pc:sldMk cId="0" sldId="314"/>
        </pc:sldMkLst>
        <pc:spChg chg="ord">
          <ac:chgData name="LAWSON, Catherine" userId="61639cc2-6d54-462a-b4b0-89c4cc7abcaa" providerId="ADAL" clId="{0E6413BC-2599-4FD3-BAD8-931059E8D7BE}" dt="2020-09-23T23:16:10.486" v="100" actId="13244"/>
          <ac:spMkLst>
            <pc:docMk/>
            <pc:sldMk cId="0" sldId="314"/>
            <ac:spMk id="573" creationId="{00000000-0000-0000-0000-000000000000}"/>
          </ac:spMkLst>
        </pc:spChg>
        <pc:spChg chg="ord">
          <ac:chgData name="LAWSON, Catherine" userId="61639cc2-6d54-462a-b4b0-89c4cc7abcaa" providerId="ADAL" clId="{0E6413BC-2599-4FD3-BAD8-931059E8D7BE}" dt="2020-09-23T23:16:12.740" v="101" actId="13244"/>
          <ac:spMkLst>
            <pc:docMk/>
            <pc:sldMk cId="0" sldId="314"/>
            <ac:spMk id="574" creationId="{00000000-0000-0000-0000-000000000000}"/>
          </ac:spMkLst>
        </pc:spChg>
      </pc:sldChg>
      <pc:sldChg chg="modSp mod">
        <pc:chgData name="LAWSON, Catherine" userId="61639cc2-6d54-462a-b4b0-89c4cc7abcaa" providerId="ADAL" clId="{0E6413BC-2599-4FD3-BAD8-931059E8D7BE}" dt="2020-09-23T23:32:37.385" v="217" actId="1076"/>
        <pc:sldMkLst>
          <pc:docMk/>
          <pc:sldMk cId="0" sldId="315"/>
        </pc:sldMkLst>
        <pc:spChg chg="mod ord">
          <ac:chgData name="LAWSON, Catherine" userId="61639cc2-6d54-462a-b4b0-89c4cc7abcaa" providerId="ADAL" clId="{0E6413BC-2599-4FD3-BAD8-931059E8D7BE}" dt="2020-09-23T23:32:37.385" v="217" actId="1076"/>
          <ac:spMkLst>
            <pc:docMk/>
            <pc:sldMk cId="0" sldId="315"/>
            <ac:spMk id="582" creationId="{00000000-0000-0000-0000-000000000000}"/>
          </ac:spMkLst>
        </pc:spChg>
        <pc:spChg chg="ord">
          <ac:chgData name="LAWSON, Catherine" userId="61639cc2-6d54-462a-b4b0-89c4cc7abcaa" providerId="ADAL" clId="{0E6413BC-2599-4FD3-BAD8-931059E8D7BE}" dt="2020-09-23T23:16:17.876" v="103" actId="13244"/>
          <ac:spMkLst>
            <pc:docMk/>
            <pc:sldMk cId="0" sldId="315"/>
            <ac:spMk id="583" creationId="{00000000-0000-0000-0000-000000000000}"/>
          </ac:spMkLst>
        </pc:spChg>
      </pc:sldChg>
      <pc:sldChg chg="modSp mod">
        <pc:chgData name="LAWSON, Catherine" userId="61639cc2-6d54-462a-b4b0-89c4cc7abcaa" providerId="ADAL" clId="{0E6413BC-2599-4FD3-BAD8-931059E8D7BE}" dt="2020-09-23T23:16:27.082" v="105" actId="13244"/>
        <pc:sldMkLst>
          <pc:docMk/>
          <pc:sldMk cId="0" sldId="316"/>
        </pc:sldMkLst>
        <pc:spChg chg="ord">
          <ac:chgData name="LAWSON, Catherine" userId="61639cc2-6d54-462a-b4b0-89c4cc7abcaa" providerId="ADAL" clId="{0E6413BC-2599-4FD3-BAD8-931059E8D7BE}" dt="2020-09-23T23:16:24.974" v="104" actId="13244"/>
          <ac:spMkLst>
            <pc:docMk/>
            <pc:sldMk cId="0" sldId="316"/>
            <ac:spMk id="591" creationId="{00000000-0000-0000-0000-000000000000}"/>
          </ac:spMkLst>
        </pc:spChg>
        <pc:spChg chg="ord">
          <ac:chgData name="LAWSON, Catherine" userId="61639cc2-6d54-462a-b4b0-89c4cc7abcaa" providerId="ADAL" clId="{0E6413BC-2599-4FD3-BAD8-931059E8D7BE}" dt="2020-09-23T23:16:27.082" v="105" actId="13244"/>
          <ac:spMkLst>
            <pc:docMk/>
            <pc:sldMk cId="0" sldId="316"/>
            <ac:spMk id="592" creationId="{00000000-0000-0000-0000-000000000000}"/>
          </ac:spMkLst>
        </pc:spChg>
      </pc:sldChg>
      <pc:sldChg chg="modSp mod">
        <pc:chgData name="LAWSON, Catherine" userId="61639cc2-6d54-462a-b4b0-89c4cc7abcaa" providerId="ADAL" clId="{0E6413BC-2599-4FD3-BAD8-931059E8D7BE}" dt="2020-09-23T23:16:37.392" v="107" actId="13244"/>
        <pc:sldMkLst>
          <pc:docMk/>
          <pc:sldMk cId="0" sldId="317"/>
        </pc:sldMkLst>
        <pc:spChg chg="ord">
          <ac:chgData name="LAWSON, Catherine" userId="61639cc2-6d54-462a-b4b0-89c4cc7abcaa" providerId="ADAL" clId="{0E6413BC-2599-4FD3-BAD8-931059E8D7BE}" dt="2020-09-23T23:16:35.637" v="106" actId="13244"/>
          <ac:spMkLst>
            <pc:docMk/>
            <pc:sldMk cId="0" sldId="317"/>
            <ac:spMk id="600" creationId="{00000000-0000-0000-0000-000000000000}"/>
          </ac:spMkLst>
        </pc:spChg>
        <pc:spChg chg="ord">
          <ac:chgData name="LAWSON, Catherine" userId="61639cc2-6d54-462a-b4b0-89c4cc7abcaa" providerId="ADAL" clId="{0E6413BC-2599-4FD3-BAD8-931059E8D7BE}" dt="2020-09-23T23:16:37.392" v="107" actId="13244"/>
          <ac:spMkLst>
            <pc:docMk/>
            <pc:sldMk cId="0" sldId="317"/>
            <ac:spMk id="601" creationId="{00000000-0000-0000-0000-000000000000}"/>
          </ac:spMkLst>
        </pc:spChg>
      </pc:sldChg>
      <pc:sldChg chg="modSp mod">
        <pc:chgData name="LAWSON, Catherine" userId="61639cc2-6d54-462a-b4b0-89c4cc7abcaa" providerId="ADAL" clId="{0E6413BC-2599-4FD3-BAD8-931059E8D7BE}" dt="2020-09-23T23:16:42.053" v="109" actId="13244"/>
        <pc:sldMkLst>
          <pc:docMk/>
          <pc:sldMk cId="0" sldId="318"/>
        </pc:sldMkLst>
        <pc:spChg chg="ord">
          <ac:chgData name="LAWSON, Catherine" userId="61639cc2-6d54-462a-b4b0-89c4cc7abcaa" providerId="ADAL" clId="{0E6413BC-2599-4FD3-BAD8-931059E8D7BE}" dt="2020-09-23T23:16:40.385" v="108" actId="13244"/>
          <ac:spMkLst>
            <pc:docMk/>
            <pc:sldMk cId="0" sldId="318"/>
            <ac:spMk id="609" creationId="{00000000-0000-0000-0000-000000000000}"/>
          </ac:spMkLst>
        </pc:spChg>
        <pc:spChg chg="ord">
          <ac:chgData name="LAWSON, Catherine" userId="61639cc2-6d54-462a-b4b0-89c4cc7abcaa" providerId="ADAL" clId="{0E6413BC-2599-4FD3-BAD8-931059E8D7BE}" dt="2020-09-23T23:16:42.053" v="109" actId="13244"/>
          <ac:spMkLst>
            <pc:docMk/>
            <pc:sldMk cId="0" sldId="318"/>
            <ac:spMk id="610" creationId="{00000000-0000-0000-0000-000000000000}"/>
          </ac:spMkLst>
        </pc:spChg>
      </pc:sldChg>
      <pc:sldChg chg="modSp mod">
        <pc:chgData name="LAWSON, Catherine" userId="61639cc2-6d54-462a-b4b0-89c4cc7abcaa" providerId="ADAL" clId="{0E6413BC-2599-4FD3-BAD8-931059E8D7BE}" dt="2020-09-23T23:32:54.196" v="218" actId="1076"/>
        <pc:sldMkLst>
          <pc:docMk/>
          <pc:sldMk cId="0" sldId="319"/>
        </pc:sldMkLst>
        <pc:spChg chg="mod ord">
          <ac:chgData name="LAWSON, Catherine" userId="61639cc2-6d54-462a-b4b0-89c4cc7abcaa" providerId="ADAL" clId="{0E6413BC-2599-4FD3-BAD8-931059E8D7BE}" dt="2020-09-23T23:32:54.196" v="218" actId="1076"/>
          <ac:spMkLst>
            <pc:docMk/>
            <pc:sldMk cId="0" sldId="319"/>
            <ac:spMk id="616" creationId="{00000000-0000-0000-0000-000000000000}"/>
          </ac:spMkLst>
        </pc:spChg>
      </pc:sldChg>
      <pc:sldChg chg="modSp mod">
        <pc:chgData name="LAWSON, Catherine" userId="61639cc2-6d54-462a-b4b0-89c4cc7abcaa" providerId="ADAL" clId="{0E6413BC-2599-4FD3-BAD8-931059E8D7BE}" dt="2020-09-23T23:32:58.937" v="219" actId="1076"/>
        <pc:sldMkLst>
          <pc:docMk/>
          <pc:sldMk cId="0" sldId="320"/>
        </pc:sldMkLst>
        <pc:spChg chg="mod">
          <ac:chgData name="LAWSON, Catherine" userId="61639cc2-6d54-462a-b4b0-89c4cc7abcaa" providerId="ADAL" clId="{0E6413BC-2599-4FD3-BAD8-931059E8D7BE}" dt="2020-09-23T23:32:58.937" v="219" actId="1076"/>
          <ac:spMkLst>
            <pc:docMk/>
            <pc:sldMk cId="0" sldId="320"/>
            <ac:spMk id="623" creationId="{00000000-0000-0000-0000-000000000000}"/>
          </ac:spMkLst>
        </pc:spChg>
      </pc:sldChg>
      <pc:sldChg chg="modSp mod">
        <pc:chgData name="LAWSON, Catherine" userId="61639cc2-6d54-462a-b4b0-89c4cc7abcaa" providerId="ADAL" clId="{0E6413BC-2599-4FD3-BAD8-931059E8D7BE}" dt="2020-09-23T23:33:04.855" v="220" actId="1076"/>
        <pc:sldMkLst>
          <pc:docMk/>
          <pc:sldMk cId="0" sldId="321"/>
        </pc:sldMkLst>
        <pc:spChg chg="ord">
          <ac:chgData name="LAWSON, Catherine" userId="61639cc2-6d54-462a-b4b0-89c4cc7abcaa" providerId="ADAL" clId="{0E6413BC-2599-4FD3-BAD8-931059E8D7BE}" dt="2020-09-23T23:20:05.506" v="133" actId="13244"/>
          <ac:spMkLst>
            <pc:docMk/>
            <pc:sldMk cId="0" sldId="321"/>
            <ac:spMk id="630" creationId="{00000000-0000-0000-0000-000000000000}"/>
          </ac:spMkLst>
        </pc:spChg>
        <pc:spChg chg="mod">
          <ac:chgData name="LAWSON, Catherine" userId="61639cc2-6d54-462a-b4b0-89c4cc7abcaa" providerId="ADAL" clId="{0E6413BC-2599-4FD3-BAD8-931059E8D7BE}" dt="2020-09-23T23:33:04.855" v="220" actId="1076"/>
          <ac:spMkLst>
            <pc:docMk/>
            <pc:sldMk cId="0" sldId="321"/>
            <ac:spMk id="632" creationId="{00000000-0000-0000-0000-000000000000}"/>
          </ac:spMkLst>
        </pc:spChg>
      </pc:sldChg>
      <pc:sldChg chg="modSp mod">
        <pc:chgData name="LAWSON, Catherine" userId="61639cc2-6d54-462a-b4b0-89c4cc7abcaa" providerId="ADAL" clId="{0E6413BC-2599-4FD3-BAD8-931059E8D7BE}" dt="2020-09-23T23:33:09.662" v="221" actId="1076"/>
        <pc:sldMkLst>
          <pc:docMk/>
          <pc:sldMk cId="0" sldId="322"/>
        </pc:sldMkLst>
        <pc:spChg chg="mod">
          <ac:chgData name="LAWSON, Catherine" userId="61639cc2-6d54-462a-b4b0-89c4cc7abcaa" providerId="ADAL" clId="{0E6413BC-2599-4FD3-BAD8-931059E8D7BE}" dt="2020-09-23T23:33:09.662" v="221" actId="1076"/>
          <ac:spMkLst>
            <pc:docMk/>
            <pc:sldMk cId="0" sldId="322"/>
            <ac:spMk id="638" creationId="{00000000-0000-0000-0000-000000000000}"/>
          </ac:spMkLst>
        </pc:spChg>
      </pc:sldChg>
      <pc:sldChg chg="modSp mod">
        <pc:chgData name="LAWSON, Catherine" userId="61639cc2-6d54-462a-b4b0-89c4cc7abcaa" providerId="ADAL" clId="{0E6413BC-2599-4FD3-BAD8-931059E8D7BE}" dt="2020-09-23T23:33:16.292" v="222" actId="1076"/>
        <pc:sldMkLst>
          <pc:docMk/>
          <pc:sldMk cId="0" sldId="323"/>
        </pc:sldMkLst>
        <pc:spChg chg="mod ord">
          <ac:chgData name="LAWSON, Catherine" userId="61639cc2-6d54-462a-b4b0-89c4cc7abcaa" providerId="ADAL" clId="{0E6413BC-2599-4FD3-BAD8-931059E8D7BE}" dt="2020-09-23T23:33:16.292" v="222" actId="1076"/>
          <ac:spMkLst>
            <pc:docMk/>
            <pc:sldMk cId="0" sldId="323"/>
            <ac:spMk id="645" creationId="{00000000-0000-0000-0000-000000000000}"/>
          </ac:spMkLst>
        </pc:spChg>
      </pc:sldChg>
      <pc:sldChg chg="modSp mod">
        <pc:chgData name="LAWSON, Catherine" userId="61639cc2-6d54-462a-b4b0-89c4cc7abcaa" providerId="ADAL" clId="{0E6413BC-2599-4FD3-BAD8-931059E8D7BE}" dt="2020-09-23T23:33:27.222" v="223" actId="1076"/>
        <pc:sldMkLst>
          <pc:docMk/>
          <pc:sldMk cId="0" sldId="324"/>
        </pc:sldMkLst>
        <pc:spChg chg="ord">
          <ac:chgData name="LAWSON, Catherine" userId="61639cc2-6d54-462a-b4b0-89c4cc7abcaa" providerId="ADAL" clId="{0E6413BC-2599-4FD3-BAD8-931059E8D7BE}" dt="2020-09-23T23:20:42.595" v="140" actId="13244"/>
          <ac:spMkLst>
            <pc:docMk/>
            <pc:sldMk cId="0" sldId="324"/>
            <ac:spMk id="652" creationId="{00000000-0000-0000-0000-000000000000}"/>
          </ac:spMkLst>
        </pc:spChg>
        <pc:spChg chg="mod ord">
          <ac:chgData name="LAWSON, Catherine" userId="61639cc2-6d54-462a-b4b0-89c4cc7abcaa" providerId="ADAL" clId="{0E6413BC-2599-4FD3-BAD8-931059E8D7BE}" dt="2020-09-23T23:33:27.222" v="223" actId="1076"/>
          <ac:spMkLst>
            <pc:docMk/>
            <pc:sldMk cId="0" sldId="324"/>
            <ac:spMk id="654" creationId="{00000000-0000-0000-0000-000000000000}"/>
          </ac:spMkLst>
        </pc:spChg>
        <pc:spChg chg="ord">
          <ac:chgData name="LAWSON, Catherine" userId="61639cc2-6d54-462a-b4b0-89c4cc7abcaa" providerId="ADAL" clId="{0E6413BC-2599-4FD3-BAD8-931059E8D7BE}" dt="2020-09-23T23:21:27.622" v="145" actId="13244"/>
          <ac:spMkLst>
            <pc:docMk/>
            <pc:sldMk cId="0" sldId="324"/>
            <ac:spMk id="655" creationId="{00000000-0000-0000-0000-000000000000}"/>
          </ac:spMkLst>
        </pc:spChg>
        <pc:spChg chg="ord">
          <ac:chgData name="LAWSON, Catherine" userId="61639cc2-6d54-462a-b4b0-89c4cc7abcaa" providerId="ADAL" clId="{0E6413BC-2599-4FD3-BAD8-931059E8D7BE}" dt="2020-09-23T23:21:01.373" v="143" actId="13244"/>
          <ac:spMkLst>
            <pc:docMk/>
            <pc:sldMk cId="0" sldId="324"/>
            <ac:spMk id="656" creationId="{00000000-0000-0000-0000-000000000000}"/>
          </ac:spMkLst>
        </pc:spChg>
      </pc:sldChg>
      <pc:sldChg chg="modSp mod">
        <pc:chgData name="LAWSON, Catherine" userId="61639cc2-6d54-462a-b4b0-89c4cc7abcaa" providerId="ADAL" clId="{0E6413BC-2599-4FD3-BAD8-931059E8D7BE}" dt="2020-09-23T23:33:35.306" v="224" actId="1076"/>
        <pc:sldMkLst>
          <pc:docMk/>
          <pc:sldMk cId="0" sldId="325"/>
        </pc:sldMkLst>
        <pc:spChg chg="mod ord">
          <ac:chgData name="LAWSON, Catherine" userId="61639cc2-6d54-462a-b4b0-89c4cc7abcaa" providerId="ADAL" clId="{0E6413BC-2599-4FD3-BAD8-931059E8D7BE}" dt="2020-09-23T23:33:35.306" v="224" actId="1076"/>
          <ac:spMkLst>
            <pc:docMk/>
            <pc:sldMk cId="0" sldId="325"/>
            <ac:spMk id="663" creationId="{00000000-0000-0000-0000-000000000000}"/>
          </ac:spMkLst>
        </pc:spChg>
      </pc:sldChg>
      <pc:sldChg chg="modSp mod">
        <pc:chgData name="LAWSON, Catherine" userId="61639cc2-6d54-462a-b4b0-89c4cc7abcaa" providerId="ADAL" clId="{0E6413BC-2599-4FD3-BAD8-931059E8D7BE}" dt="2020-09-23T23:33:41.963" v="225" actId="1076"/>
        <pc:sldMkLst>
          <pc:docMk/>
          <pc:sldMk cId="0" sldId="326"/>
        </pc:sldMkLst>
        <pc:spChg chg="mod ord">
          <ac:chgData name="LAWSON, Catherine" userId="61639cc2-6d54-462a-b4b0-89c4cc7abcaa" providerId="ADAL" clId="{0E6413BC-2599-4FD3-BAD8-931059E8D7BE}" dt="2020-09-23T23:33:41.963" v="225" actId="1076"/>
          <ac:spMkLst>
            <pc:docMk/>
            <pc:sldMk cId="0" sldId="326"/>
            <ac:spMk id="672" creationId="{00000000-0000-0000-0000-000000000000}"/>
          </ac:spMkLst>
        </pc:spChg>
      </pc:sldChg>
      <pc:sldChg chg="modSp mod">
        <pc:chgData name="LAWSON, Catherine" userId="61639cc2-6d54-462a-b4b0-89c4cc7abcaa" providerId="ADAL" clId="{0E6413BC-2599-4FD3-BAD8-931059E8D7BE}" dt="2020-09-23T23:17:16.306" v="115" actId="13244"/>
        <pc:sldMkLst>
          <pc:docMk/>
          <pc:sldMk cId="0" sldId="327"/>
        </pc:sldMkLst>
        <pc:spChg chg="ord">
          <ac:chgData name="LAWSON, Catherine" userId="61639cc2-6d54-462a-b4b0-89c4cc7abcaa" providerId="ADAL" clId="{0E6413BC-2599-4FD3-BAD8-931059E8D7BE}" dt="2020-09-23T23:17:16.306" v="115" actId="13244"/>
          <ac:spMkLst>
            <pc:docMk/>
            <pc:sldMk cId="0" sldId="327"/>
            <ac:spMk id="681" creationId="{00000000-0000-0000-0000-000000000000}"/>
          </ac:spMkLst>
        </pc:spChg>
      </pc:sldChg>
      <pc:sldChg chg="modSp mod">
        <pc:chgData name="LAWSON, Catherine" userId="61639cc2-6d54-462a-b4b0-89c4cc7abcaa" providerId="ADAL" clId="{0E6413BC-2599-4FD3-BAD8-931059E8D7BE}" dt="2020-09-23T23:17:19.897" v="116" actId="13244"/>
        <pc:sldMkLst>
          <pc:docMk/>
          <pc:sldMk cId="0" sldId="328"/>
        </pc:sldMkLst>
        <pc:spChg chg="ord">
          <ac:chgData name="LAWSON, Catherine" userId="61639cc2-6d54-462a-b4b0-89c4cc7abcaa" providerId="ADAL" clId="{0E6413BC-2599-4FD3-BAD8-931059E8D7BE}" dt="2020-09-23T23:17:19.897" v="116" actId="13244"/>
          <ac:spMkLst>
            <pc:docMk/>
            <pc:sldMk cId="0" sldId="328"/>
            <ac:spMk id="690" creationId="{00000000-0000-0000-0000-000000000000}"/>
          </ac:spMkLst>
        </pc:spChg>
      </pc:sldChg>
      <pc:sldChg chg="modSp mod">
        <pc:chgData name="LAWSON, Catherine" userId="61639cc2-6d54-462a-b4b0-89c4cc7abcaa" providerId="ADAL" clId="{0E6413BC-2599-4FD3-BAD8-931059E8D7BE}" dt="2020-09-23T23:21:19.558" v="144" actId="13244"/>
        <pc:sldMkLst>
          <pc:docMk/>
          <pc:sldMk cId="0" sldId="329"/>
        </pc:sldMkLst>
        <pc:spChg chg="ord">
          <ac:chgData name="LAWSON, Catherine" userId="61639cc2-6d54-462a-b4b0-89c4cc7abcaa" providerId="ADAL" clId="{0E6413BC-2599-4FD3-BAD8-931059E8D7BE}" dt="2020-09-23T23:17:23.313" v="117" actId="13244"/>
          <ac:spMkLst>
            <pc:docMk/>
            <pc:sldMk cId="0" sldId="329"/>
            <ac:spMk id="699" creationId="{00000000-0000-0000-0000-000000000000}"/>
          </ac:spMkLst>
        </pc:spChg>
        <pc:spChg chg="ord">
          <ac:chgData name="LAWSON, Catherine" userId="61639cc2-6d54-462a-b4b0-89c4cc7abcaa" providerId="ADAL" clId="{0E6413BC-2599-4FD3-BAD8-931059E8D7BE}" dt="2020-09-23T23:21:19.558" v="144" actId="13244"/>
          <ac:spMkLst>
            <pc:docMk/>
            <pc:sldMk cId="0" sldId="329"/>
            <ac:spMk id="700" creationId="{00000000-0000-0000-0000-000000000000}"/>
          </ac:spMkLst>
        </pc:spChg>
        <pc:spChg chg="ord">
          <ac:chgData name="LAWSON, Catherine" userId="61639cc2-6d54-462a-b4b0-89c4cc7abcaa" providerId="ADAL" clId="{0E6413BC-2599-4FD3-BAD8-931059E8D7BE}" dt="2020-09-23T23:19:07.962" v="127" actId="13244"/>
          <ac:spMkLst>
            <pc:docMk/>
            <pc:sldMk cId="0" sldId="329"/>
            <ac:spMk id="701" creationId="{00000000-0000-0000-0000-000000000000}"/>
          </ac:spMkLst>
        </pc:spChg>
      </pc:sldChg>
      <pc:sldChg chg="modSp mod">
        <pc:chgData name="LAWSON, Catherine" userId="61639cc2-6d54-462a-b4b0-89c4cc7abcaa" providerId="ADAL" clId="{0E6413BC-2599-4FD3-BAD8-931059E8D7BE}" dt="2020-09-23T23:17:35.964" v="118" actId="13244"/>
        <pc:sldMkLst>
          <pc:docMk/>
          <pc:sldMk cId="0" sldId="330"/>
        </pc:sldMkLst>
        <pc:spChg chg="ord">
          <ac:chgData name="LAWSON, Catherine" userId="61639cc2-6d54-462a-b4b0-89c4cc7abcaa" providerId="ADAL" clId="{0E6413BC-2599-4FD3-BAD8-931059E8D7BE}" dt="2020-09-23T23:17:35.964" v="118" actId="13244"/>
          <ac:spMkLst>
            <pc:docMk/>
            <pc:sldMk cId="0" sldId="330"/>
            <ac:spMk id="708" creationId="{00000000-0000-0000-0000-000000000000}"/>
          </ac:spMkLst>
        </pc:spChg>
      </pc:sldChg>
      <pc:sldChg chg="modSp mod">
        <pc:chgData name="LAWSON, Catherine" userId="61639cc2-6d54-462a-b4b0-89c4cc7abcaa" providerId="ADAL" clId="{0E6413BC-2599-4FD3-BAD8-931059E8D7BE}" dt="2020-09-23T23:34:04.820" v="227" actId="1076"/>
        <pc:sldMkLst>
          <pc:docMk/>
          <pc:sldMk cId="0" sldId="331"/>
        </pc:sldMkLst>
        <pc:spChg chg="mod ord">
          <ac:chgData name="LAWSON, Catherine" userId="61639cc2-6d54-462a-b4b0-89c4cc7abcaa" providerId="ADAL" clId="{0E6413BC-2599-4FD3-BAD8-931059E8D7BE}" dt="2020-09-23T23:34:04.820" v="227" actId="1076"/>
          <ac:spMkLst>
            <pc:docMk/>
            <pc:sldMk cId="0" sldId="331"/>
            <ac:spMk id="718" creationId="{00000000-0000-0000-0000-000000000000}"/>
          </ac:spMkLst>
        </pc:spChg>
      </pc:sldChg>
      <pc:sldChg chg="modSp mod">
        <pc:chgData name="LAWSON, Catherine" userId="61639cc2-6d54-462a-b4b0-89c4cc7abcaa" providerId="ADAL" clId="{0E6413BC-2599-4FD3-BAD8-931059E8D7BE}" dt="2020-09-23T23:17:42.333" v="120" actId="13244"/>
        <pc:sldMkLst>
          <pc:docMk/>
          <pc:sldMk cId="0" sldId="332"/>
        </pc:sldMkLst>
        <pc:spChg chg="ord">
          <ac:chgData name="LAWSON, Catherine" userId="61639cc2-6d54-462a-b4b0-89c4cc7abcaa" providerId="ADAL" clId="{0E6413BC-2599-4FD3-BAD8-931059E8D7BE}" dt="2020-09-23T23:17:42.333" v="120" actId="13244"/>
          <ac:spMkLst>
            <pc:docMk/>
            <pc:sldMk cId="0" sldId="332"/>
            <ac:spMk id="726" creationId="{00000000-0000-0000-0000-000000000000}"/>
          </ac:spMkLst>
        </pc:spChg>
      </pc:sldChg>
      <pc:sldChg chg="modSp mod">
        <pc:chgData name="LAWSON, Catherine" userId="61639cc2-6d54-462a-b4b0-89c4cc7abcaa" providerId="ADAL" clId="{0E6413BC-2599-4FD3-BAD8-931059E8D7BE}" dt="2020-09-23T23:34:16.592" v="228" actId="1076"/>
        <pc:sldMkLst>
          <pc:docMk/>
          <pc:sldMk cId="0" sldId="333"/>
        </pc:sldMkLst>
        <pc:spChg chg="mod">
          <ac:chgData name="LAWSON, Catherine" userId="61639cc2-6d54-462a-b4b0-89c4cc7abcaa" providerId="ADAL" clId="{0E6413BC-2599-4FD3-BAD8-931059E8D7BE}" dt="2020-09-23T23:34:16.592" v="228" actId="1076"/>
          <ac:spMkLst>
            <pc:docMk/>
            <pc:sldMk cId="0" sldId="333"/>
            <ac:spMk id="734" creationId="{00000000-0000-0000-0000-000000000000}"/>
          </ac:spMkLst>
        </pc:spChg>
      </pc:sldChg>
      <pc:sldChg chg="modSp mod">
        <pc:chgData name="LAWSON, Catherine" userId="61639cc2-6d54-462a-b4b0-89c4cc7abcaa" providerId="ADAL" clId="{0E6413BC-2599-4FD3-BAD8-931059E8D7BE}" dt="2020-09-23T23:34:23.882" v="229" actId="1076"/>
        <pc:sldMkLst>
          <pc:docMk/>
          <pc:sldMk cId="0" sldId="334"/>
        </pc:sldMkLst>
        <pc:spChg chg="mod ord">
          <ac:chgData name="LAWSON, Catherine" userId="61639cc2-6d54-462a-b4b0-89c4cc7abcaa" providerId="ADAL" clId="{0E6413BC-2599-4FD3-BAD8-931059E8D7BE}" dt="2020-09-23T23:34:23.882" v="229" actId="1076"/>
          <ac:spMkLst>
            <pc:docMk/>
            <pc:sldMk cId="0" sldId="334"/>
            <ac:spMk id="742" creationId="{00000000-0000-0000-0000-000000000000}"/>
          </ac:spMkLst>
        </pc:spChg>
      </pc:sldChg>
      <pc:sldChg chg="modSp mod">
        <pc:chgData name="LAWSON, Catherine" userId="61639cc2-6d54-462a-b4b0-89c4cc7abcaa" providerId="ADAL" clId="{0E6413BC-2599-4FD3-BAD8-931059E8D7BE}" dt="2020-09-23T23:34:31.199" v="230" actId="1076"/>
        <pc:sldMkLst>
          <pc:docMk/>
          <pc:sldMk cId="0" sldId="335"/>
        </pc:sldMkLst>
        <pc:spChg chg="mod ord">
          <ac:chgData name="LAWSON, Catherine" userId="61639cc2-6d54-462a-b4b0-89c4cc7abcaa" providerId="ADAL" clId="{0E6413BC-2599-4FD3-BAD8-931059E8D7BE}" dt="2020-09-23T23:34:31.199" v="230" actId="1076"/>
          <ac:spMkLst>
            <pc:docMk/>
            <pc:sldMk cId="0" sldId="335"/>
            <ac:spMk id="751" creationId="{00000000-0000-0000-0000-000000000000}"/>
          </ac:spMkLst>
        </pc:spChg>
      </pc:sldChg>
      <pc:sldChg chg="modSp mod">
        <pc:chgData name="LAWSON, Catherine" userId="61639cc2-6d54-462a-b4b0-89c4cc7abcaa" providerId="ADAL" clId="{0E6413BC-2599-4FD3-BAD8-931059E8D7BE}" dt="2020-09-23T23:34:37.798" v="231" actId="1076"/>
        <pc:sldMkLst>
          <pc:docMk/>
          <pc:sldMk cId="0" sldId="336"/>
        </pc:sldMkLst>
        <pc:spChg chg="ord">
          <ac:chgData name="LAWSON, Catherine" userId="61639cc2-6d54-462a-b4b0-89c4cc7abcaa" providerId="ADAL" clId="{0E6413BC-2599-4FD3-BAD8-931059E8D7BE}" dt="2020-09-23T23:18:52.551" v="125" actId="13244"/>
          <ac:spMkLst>
            <pc:docMk/>
            <pc:sldMk cId="0" sldId="336"/>
            <ac:spMk id="758" creationId="{00000000-0000-0000-0000-000000000000}"/>
          </ac:spMkLst>
        </pc:spChg>
        <pc:spChg chg="mod">
          <ac:chgData name="LAWSON, Catherine" userId="61639cc2-6d54-462a-b4b0-89c4cc7abcaa" providerId="ADAL" clId="{0E6413BC-2599-4FD3-BAD8-931059E8D7BE}" dt="2020-09-23T23:34:37.798" v="231" actId="1076"/>
          <ac:spMkLst>
            <pc:docMk/>
            <pc:sldMk cId="0" sldId="336"/>
            <ac:spMk id="760" creationId="{00000000-0000-0000-0000-000000000000}"/>
          </ac:spMkLst>
        </pc:spChg>
        <pc:spChg chg="ord">
          <ac:chgData name="LAWSON, Catherine" userId="61639cc2-6d54-462a-b4b0-89c4cc7abcaa" providerId="ADAL" clId="{0E6413BC-2599-4FD3-BAD8-931059E8D7BE}" dt="2020-09-23T23:18:38.961" v="124" actId="13244"/>
          <ac:spMkLst>
            <pc:docMk/>
            <pc:sldMk cId="0" sldId="336"/>
            <ac:spMk id="761" creationId="{00000000-0000-0000-0000-000000000000}"/>
          </ac:spMkLst>
        </pc:spChg>
      </pc:sldChg>
      <pc:sldChg chg="modSp mod">
        <pc:chgData name="LAWSON, Catherine" userId="61639cc2-6d54-462a-b4b0-89c4cc7abcaa" providerId="ADAL" clId="{0E6413BC-2599-4FD3-BAD8-931059E8D7BE}" dt="2020-09-23T23:34:42.983" v="232" actId="1076"/>
        <pc:sldMkLst>
          <pc:docMk/>
          <pc:sldMk cId="0" sldId="337"/>
        </pc:sldMkLst>
        <pc:spChg chg="mod">
          <ac:chgData name="LAWSON, Catherine" userId="61639cc2-6d54-462a-b4b0-89c4cc7abcaa" providerId="ADAL" clId="{0E6413BC-2599-4FD3-BAD8-931059E8D7BE}" dt="2020-09-23T23:34:42.983" v="232" actId="1076"/>
          <ac:spMkLst>
            <pc:docMk/>
            <pc:sldMk cId="0" sldId="337"/>
            <ac:spMk id="767" creationId="{00000000-0000-0000-0000-000000000000}"/>
          </ac:spMkLst>
        </pc:spChg>
      </pc:sldChg>
      <pc:sldChg chg="modSp mod">
        <pc:chgData name="LAWSON, Catherine" userId="61639cc2-6d54-462a-b4b0-89c4cc7abcaa" providerId="ADAL" clId="{0E6413BC-2599-4FD3-BAD8-931059E8D7BE}" dt="2020-09-23T23:18:10.694" v="123" actId="13244"/>
        <pc:sldMkLst>
          <pc:docMk/>
          <pc:sldMk cId="0" sldId="338"/>
        </pc:sldMkLst>
        <pc:spChg chg="ord">
          <ac:chgData name="LAWSON, Catherine" userId="61639cc2-6d54-462a-b4b0-89c4cc7abcaa" providerId="ADAL" clId="{0E6413BC-2599-4FD3-BAD8-931059E8D7BE}" dt="2020-09-23T23:18:10.694" v="123" actId="13244"/>
          <ac:spMkLst>
            <pc:docMk/>
            <pc:sldMk cId="0" sldId="338"/>
            <ac:spMk id="774" creationId="{00000000-0000-0000-0000-000000000000}"/>
          </ac:spMkLst>
        </pc:spChg>
      </pc:sldChg>
      <pc:sldChg chg="modSp mod">
        <pc:chgData name="LAWSON, Catherine" userId="61639cc2-6d54-462a-b4b0-89c4cc7abcaa" providerId="ADAL" clId="{0E6413BC-2599-4FD3-BAD8-931059E8D7BE}" dt="2020-09-23T23:34:54.568" v="233" actId="1076"/>
        <pc:sldMkLst>
          <pc:docMk/>
          <pc:sldMk cId="0" sldId="339"/>
        </pc:sldMkLst>
        <pc:spChg chg="mod">
          <ac:chgData name="LAWSON, Catherine" userId="61639cc2-6d54-462a-b4b0-89c4cc7abcaa" providerId="ADAL" clId="{0E6413BC-2599-4FD3-BAD8-931059E8D7BE}" dt="2020-09-23T23:34:54.568" v="233" actId="1076"/>
          <ac:spMkLst>
            <pc:docMk/>
            <pc:sldMk cId="0" sldId="339"/>
            <ac:spMk id="783" creationId="{00000000-0000-0000-0000-000000000000}"/>
          </ac:spMkLst>
        </pc:spChg>
      </pc:sldChg>
      <pc:sldChg chg="modSp mod">
        <pc:chgData name="LAWSON, Catherine" userId="61639cc2-6d54-462a-b4b0-89c4cc7abcaa" providerId="ADAL" clId="{0E6413BC-2599-4FD3-BAD8-931059E8D7BE}" dt="2020-09-23T23:35:01.102" v="234" actId="1076"/>
        <pc:sldMkLst>
          <pc:docMk/>
          <pc:sldMk cId="0" sldId="340"/>
        </pc:sldMkLst>
        <pc:spChg chg="mod">
          <ac:chgData name="LAWSON, Catherine" userId="61639cc2-6d54-462a-b4b0-89c4cc7abcaa" providerId="ADAL" clId="{0E6413BC-2599-4FD3-BAD8-931059E8D7BE}" dt="2020-09-23T23:35:01.102" v="234" actId="1076"/>
          <ac:spMkLst>
            <pc:docMk/>
            <pc:sldMk cId="0" sldId="340"/>
            <ac:spMk id="791" creationId="{00000000-0000-0000-0000-000000000000}"/>
          </ac:spMkLst>
        </pc:spChg>
      </pc:sldChg>
      <pc:sldChg chg="modSp mod">
        <pc:chgData name="LAWSON, Catherine" userId="61639cc2-6d54-462a-b4b0-89c4cc7abcaa" providerId="ADAL" clId="{0E6413BC-2599-4FD3-BAD8-931059E8D7BE}" dt="2020-09-23T23:35:09.061" v="235" actId="1076"/>
        <pc:sldMkLst>
          <pc:docMk/>
          <pc:sldMk cId="0" sldId="341"/>
        </pc:sldMkLst>
        <pc:spChg chg="mod">
          <ac:chgData name="LAWSON, Catherine" userId="61639cc2-6d54-462a-b4b0-89c4cc7abcaa" providerId="ADAL" clId="{0E6413BC-2599-4FD3-BAD8-931059E8D7BE}" dt="2020-09-23T23:35:09.061" v="235" actId="1076"/>
          <ac:spMkLst>
            <pc:docMk/>
            <pc:sldMk cId="0" sldId="341"/>
            <ac:spMk id="799" creationId="{00000000-0000-0000-0000-000000000000}"/>
          </ac:spMkLst>
        </pc:spChg>
      </pc:sldChg>
      <pc:sldChg chg="modSp mod">
        <pc:chgData name="LAWSON, Catherine" userId="61639cc2-6d54-462a-b4b0-89c4cc7abcaa" providerId="ADAL" clId="{0E6413BC-2599-4FD3-BAD8-931059E8D7BE}" dt="2020-09-23T23:35:15.957" v="236" actId="1076"/>
        <pc:sldMkLst>
          <pc:docMk/>
          <pc:sldMk cId="0" sldId="342"/>
        </pc:sldMkLst>
        <pc:spChg chg="mod">
          <ac:chgData name="LAWSON, Catherine" userId="61639cc2-6d54-462a-b4b0-89c4cc7abcaa" providerId="ADAL" clId="{0E6413BC-2599-4FD3-BAD8-931059E8D7BE}" dt="2020-09-23T23:35:15.957" v="236" actId="1076"/>
          <ac:spMkLst>
            <pc:docMk/>
            <pc:sldMk cId="0" sldId="342"/>
            <ac:spMk id="807" creationId="{00000000-0000-0000-0000-000000000000}"/>
          </ac:spMkLst>
        </pc:spChg>
      </pc:sldChg>
      <pc:sldChg chg="modSp mod">
        <pc:chgData name="LAWSON, Catherine" userId="61639cc2-6d54-462a-b4b0-89c4cc7abcaa" providerId="ADAL" clId="{0E6413BC-2599-4FD3-BAD8-931059E8D7BE}" dt="2020-09-23T23:35:24.443" v="238" actId="1076"/>
        <pc:sldMkLst>
          <pc:docMk/>
          <pc:sldMk cId="0" sldId="343"/>
        </pc:sldMkLst>
        <pc:spChg chg="mod">
          <ac:chgData name="LAWSON, Catherine" userId="61639cc2-6d54-462a-b4b0-89c4cc7abcaa" providerId="ADAL" clId="{0E6413BC-2599-4FD3-BAD8-931059E8D7BE}" dt="2020-09-23T23:35:24.443" v="238" actId="1076"/>
          <ac:spMkLst>
            <pc:docMk/>
            <pc:sldMk cId="0" sldId="343"/>
            <ac:spMk id="815" creationId="{00000000-0000-0000-0000-000000000000}"/>
          </ac:spMkLst>
        </pc:spChg>
      </pc:sldChg>
      <pc:sldChg chg="del">
        <pc:chgData name="LAWSON, Catherine" userId="61639cc2-6d54-462a-b4b0-89c4cc7abcaa" providerId="ADAL" clId="{0E6413BC-2599-4FD3-BAD8-931059E8D7BE}" dt="2020-09-23T23:05:51.304" v="11" actId="47"/>
        <pc:sldMkLst>
          <pc:docMk/>
          <pc:sldMk cId="0" sldId="344"/>
        </pc:sldMkLst>
      </pc:sldChg>
      <pc:sldChg chg="del">
        <pc:chgData name="LAWSON, Catherine" userId="61639cc2-6d54-462a-b4b0-89c4cc7abcaa" providerId="ADAL" clId="{0E6413BC-2599-4FD3-BAD8-931059E8D7BE}" dt="2020-09-23T23:05:51.304" v="11" actId="47"/>
        <pc:sldMkLst>
          <pc:docMk/>
          <pc:sldMk cId="0" sldId="345"/>
        </pc:sldMkLst>
      </pc:sldChg>
      <pc:sldChg chg="del">
        <pc:chgData name="LAWSON, Catherine" userId="61639cc2-6d54-462a-b4b0-89c4cc7abcaa" providerId="ADAL" clId="{0E6413BC-2599-4FD3-BAD8-931059E8D7BE}" dt="2020-09-23T23:05:51.304" v="11" actId="47"/>
        <pc:sldMkLst>
          <pc:docMk/>
          <pc:sldMk cId="0" sldId="346"/>
        </pc:sldMkLst>
      </pc:sldChg>
      <pc:sldChg chg="del">
        <pc:chgData name="LAWSON, Catherine" userId="61639cc2-6d54-462a-b4b0-89c4cc7abcaa" providerId="ADAL" clId="{0E6413BC-2599-4FD3-BAD8-931059E8D7BE}" dt="2020-09-23T23:05:51.304" v="11" actId="47"/>
        <pc:sldMkLst>
          <pc:docMk/>
          <pc:sldMk cId="0" sldId="347"/>
        </pc:sldMkLst>
      </pc:sldChg>
      <pc:sldChg chg="del">
        <pc:chgData name="LAWSON, Catherine" userId="61639cc2-6d54-462a-b4b0-89c4cc7abcaa" providerId="ADAL" clId="{0E6413BC-2599-4FD3-BAD8-931059E8D7BE}" dt="2020-09-23T23:05:51.304" v="11" actId="47"/>
        <pc:sldMkLst>
          <pc:docMk/>
          <pc:sldMk cId="0" sldId="348"/>
        </pc:sldMkLst>
      </pc:sldChg>
      <pc:sldChg chg="del">
        <pc:chgData name="LAWSON, Catherine" userId="61639cc2-6d54-462a-b4b0-89c4cc7abcaa" providerId="ADAL" clId="{0E6413BC-2599-4FD3-BAD8-931059E8D7BE}" dt="2020-09-23T23:05:51.304" v="11" actId="47"/>
        <pc:sldMkLst>
          <pc:docMk/>
          <pc:sldMk cId="0" sldId="349"/>
        </pc:sldMkLst>
      </pc:sldChg>
      <pc:sldChg chg="del">
        <pc:chgData name="LAWSON, Catherine" userId="61639cc2-6d54-462a-b4b0-89c4cc7abcaa" providerId="ADAL" clId="{0E6413BC-2599-4FD3-BAD8-931059E8D7BE}" dt="2020-09-23T23:05:51.304" v="11" actId="47"/>
        <pc:sldMkLst>
          <pc:docMk/>
          <pc:sldMk cId="0" sldId="350"/>
        </pc:sldMkLst>
      </pc:sldChg>
      <pc:sldChg chg="del">
        <pc:chgData name="LAWSON, Catherine" userId="61639cc2-6d54-462a-b4b0-89c4cc7abcaa" providerId="ADAL" clId="{0E6413BC-2599-4FD3-BAD8-931059E8D7BE}" dt="2020-09-23T23:05:51.304" v="11" actId="47"/>
        <pc:sldMkLst>
          <pc:docMk/>
          <pc:sldMk cId="0" sldId="351"/>
        </pc:sldMkLst>
      </pc:sldChg>
      <pc:sldChg chg="del">
        <pc:chgData name="LAWSON, Catherine" userId="61639cc2-6d54-462a-b4b0-89c4cc7abcaa" providerId="ADAL" clId="{0E6413BC-2599-4FD3-BAD8-931059E8D7BE}" dt="2020-09-23T23:05:51.304" v="11" actId="47"/>
        <pc:sldMkLst>
          <pc:docMk/>
          <pc:sldMk cId="0" sldId="352"/>
        </pc:sldMkLst>
      </pc:sldChg>
      <pc:sldChg chg="del">
        <pc:chgData name="LAWSON, Catherine" userId="61639cc2-6d54-462a-b4b0-89c4cc7abcaa" providerId="ADAL" clId="{0E6413BC-2599-4FD3-BAD8-931059E8D7BE}" dt="2020-09-23T23:05:51.304" v="11" actId="47"/>
        <pc:sldMkLst>
          <pc:docMk/>
          <pc:sldMk cId="0" sldId="353"/>
        </pc:sldMkLst>
      </pc:sldChg>
      <pc:sldChg chg="del">
        <pc:chgData name="LAWSON, Catherine" userId="61639cc2-6d54-462a-b4b0-89c4cc7abcaa" providerId="ADAL" clId="{0E6413BC-2599-4FD3-BAD8-931059E8D7BE}" dt="2020-09-23T23:05:51.304" v="11" actId="47"/>
        <pc:sldMkLst>
          <pc:docMk/>
          <pc:sldMk cId="0" sldId="354"/>
        </pc:sldMkLst>
      </pc:sldChg>
      <pc:sldChg chg="del">
        <pc:chgData name="LAWSON, Catherine" userId="61639cc2-6d54-462a-b4b0-89c4cc7abcaa" providerId="ADAL" clId="{0E6413BC-2599-4FD3-BAD8-931059E8D7BE}" dt="2020-09-23T23:05:51.304" v="11" actId="47"/>
        <pc:sldMkLst>
          <pc:docMk/>
          <pc:sldMk cId="0" sldId="355"/>
        </pc:sldMkLst>
      </pc:sldChg>
      <pc:sldChg chg="del">
        <pc:chgData name="LAWSON, Catherine" userId="61639cc2-6d54-462a-b4b0-89c4cc7abcaa" providerId="ADAL" clId="{0E6413BC-2599-4FD3-BAD8-931059E8D7BE}" dt="2020-09-23T23:05:51.304" v="11" actId="47"/>
        <pc:sldMkLst>
          <pc:docMk/>
          <pc:sldMk cId="0" sldId="356"/>
        </pc:sldMkLst>
      </pc:sldChg>
      <pc:sldChg chg="del">
        <pc:chgData name="LAWSON, Catherine" userId="61639cc2-6d54-462a-b4b0-89c4cc7abcaa" providerId="ADAL" clId="{0E6413BC-2599-4FD3-BAD8-931059E8D7BE}" dt="2020-09-23T23:05:51.304" v="11" actId="47"/>
        <pc:sldMkLst>
          <pc:docMk/>
          <pc:sldMk cId="0" sldId="357"/>
        </pc:sldMkLst>
      </pc:sldChg>
      <pc:sldChg chg="del">
        <pc:chgData name="LAWSON, Catherine" userId="61639cc2-6d54-462a-b4b0-89c4cc7abcaa" providerId="ADAL" clId="{0E6413BC-2599-4FD3-BAD8-931059E8D7BE}" dt="2020-09-23T23:05:51.304" v="11" actId="47"/>
        <pc:sldMkLst>
          <pc:docMk/>
          <pc:sldMk cId="0" sldId="358"/>
        </pc:sldMkLst>
      </pc:sldChg>
      <pc:sldChg chg="del">
        <pc:chgData name="LAWSON, Catherine" userId="61639cc2-6d54-462a-b4b0-89c4cc7abcaa" providerId="ADAL" clId="{0E6413BC-2599-4FD3-BAD8-931059E8D7BE}" dt="2020-09-23T23:05:51.304" v="11" actId="47"/>
        <pc:sldMkLst>
          <pc:docMk/>
          <pc:sldMk cId="0" sldId="359"/>
        </pc:sldMkLst>
      </pc:sldChg>
      <pc:sldChg chg="add">
        <pc:chgData name="LAWSON, Catherine" userId="61639cc2-6d54-462a-b4b0-89c4cc7abcaa" providerId="ADAL" clId="{0E6413BC-2599-4FD3-BAD8-931059E8D7BE}" dt="2020-09-23T23:05:37.713" v="10"/>
        <pc:sldMkLst>
          <pc:docMk/>
          <pc:sldMk cId="0" sldId="360"/>
        </pc:sldMkLst>
      </pc:sldChg>
      <pc:sldChg chg="add">
        <pc:chgData name="LAWSON, Catherine" userId="61639cc2-6d54-462a-b4b0-89c4cc7abcaa" providerId="ADAL" clId="{0E6413BC-2599-4FD3-BAD8-931059E8D7BE}" dt="2020-09-23T23:05:37.713" v="10"/>
        <pc:sldMkLst>
          <pc:docMk/>
          <pc:sldMk cId="0" sldId="361"/>
        </pc:sldMkLst>
      </pc:sldChg>
      <pc:sldChg chg="add">
        <pc:chgData name="LAWSON, Catherine" userId="61639cc2-6d54-462a-b4b0-89c4cc7abcaa" providerId="ADAL" clId="{0E6413BC-2599-4FD3-BAD8-931059E8D7BE}" dt="2020-09-23T23:05:37.713" v="10"/>
        <pc:sldMkLst>
          <pc:docMk/>
          <pc:sldMk cId="0" sldId="362"/>
        </pc:sldMkLst>
      </pc:sldChg>
      <pc:sldChg chg="add">
        <pc:chgData name="LAWSON, Catherine" userId="61639cc2-6d54-462a-b4b0-89c4cc7abcaa" providerId="ADAL" clId="{0E6413BC-2599-4FD3-BAD8-931059E8D7BE}" dt="2020-09-23T23:05:37.713" v="10"/>
        <pc:sldMkLst>
          <pc:docMk/>
          <pc:sldMk cId="0" sldId="363"/>
        </pc:sldMkLst>
      </pc:sldChg>
      <pc:sldChg chg="add">
        <pc:chgData name="LAWSON, Catherine" userId="61639cc2-6d54-462a-b4b0-89c4cc7abcaa" providerId="ADAL" clId="{0E6413BC-2599-4FD3-BAD8-931059E8D7BE}" dt="2020-09-23T23:05:37.713" v="10"/>
        <pc:sldMkLst>
          <pc:docMk/>
          <pc:sldMk cId="0" sldId="364"/>
        </pc:sldMkLst>
      </pc:sldChg>
      <pc:sldChg chg="add">
        <pc:chgData name="LAWSON, Catherine" userId="61639cc2-6d54-462a-b4b0-89c4cc7abcaa" providerId="ADAL" clId="{0E6413BC-2599-4FD3-BAD8-931059E8D7BE}" dt="2020-09-23T23:05:37.713" v="10"/>
        <pc:sldMkLst>
          <pc:docMk/>
          <pc:sldMk cId="0" sldId="365"/>
        </pc:sldMkLst>
      </pc:sldChg>
      <pc:sldChg chg="add">
        <pc:chgData name="LAWSON, Catherine" userId="61639cc2-6d54-462a-b4b0-89c4cc7abcaa" providerId="ADAL" clId="{0E6413BC-2599-4FD3-BAD8-931059E8D7BE}" dt="2020-09-23T23:05:37.713" v="10"/>
        <pc:sldMkLst>
          <pc:docMk/>
          <pc:sldMk cId="0" sldId="366"/>
        </pc:sldMkLst>
      </pc:sldChg>
      <pc:sldChg chg="add">
        <pc:chgData name="LAWSON, Catherine" userId="61639cc2-6d54-462a-b4b0-89c4cc7abcaa" providerId="ADAL" clId="{0E6413BC-2599-4FD3-BAD8-931059E8D7BE}" dt="2020-09-23T23:05:37.713" v="10"/>
        <pc:sldMkLst>
          <pc:docMk/>
          <pc:sldMk cId="0" sldId="367"/>
        </pc:sldMkLst>
      </pc:sldChg>
      <pc:sldChg chg="add">
        <pc:chgData name="LAWSON, Catherine" userId="61639cc2-6d54-462a-b4b0-89c4cc7abcaa" providerId="ADAL" clId="{0E6413BC-2599-4FD3-BAD8-931059E8D7BE}" dt="2020-09-23T23:05:37.713" v="10"/>
        <pc:sldMkLst>
          <pc:docMk/>
          <pc:sldMk cId="0" sldId="368"/>
        </pc:sldMkLst>
      </pc:sldChg>
      <pc:sldChg chg="add">
        <pc:chgData name="LAWSON, Catherine" userId="61639cc2-6d54-462a-b4b0-89c4cc7abcaa" providerId="ADAL" clId="{0E6413BC-2599-4FD3-BAD8-931059E8D7BE}" dt="2020-09-23T23:05:37.713" v="10"/>
        <pc:sldMkLst>
          <pc:docMk/>
          <pc:sldMk cId="0" sldId="369"/>
        </pc:sldMkLst>
      </pc:sldChg>
      <pc:sldChg chg="add">
        <pc:chgData name="LAWSON, Catherine" userId="61639cc2-6d54-462a-b4b0-89c4cc7abcaa" providerId="ADAL" clId="{0E6413BC-2599-4FD3-BAD8-931059E8D7BE}" dt="2020-09-23T23:05:37.713" v="10"/>
        <pc:sldMkLst>
          <pc:docMk/>
          <pc:sldMk cId="0" sldId="370"/>
        </pc:sldMkLst>
      </pc:sldChg>
      <pc:sldChg chg="add">
        <pc:chgData name="LAWSON, Catherine" userId="61639cc2-6d54-462a-b4b0-89c4cc7abcaa" providerId="ADAL" clId="{0E6413BC-2599-4FD3-BAD8-931059E8D7BE}" dt="2020-09-23T23:05:37.713" v="10"/>
        <pc:sldMkLst>
          <pc:docMk/>
          <pc:sldMk cId="0" sldId="371"/>
        </pc:sldMkLst>
      </pc:sldChg>
      <pc:sldChg chg="add">
        <pc:chgData name="LAWSON, Catherine" userId="61639cc2-6d54-462a-b4b0-89c4cc7abcaa" providerId="ADAL" clId="{0E6413BC-2599-4FD3-BAD8-931059E8D7BE}" dt="2020-09-23T23:05:37.713" v="10"/>
        <pc:sldMkLst>
          <pc:docMk/>
          <pc:sldMk cId="0" sldId="372"/>
        </pc:sldMkLst>
      </pc:sldChg>
      <pc:sldChg chg="add">
        <pc:chgData name="LAWSON, Catherine" userId="61639cc2-6d54-462a-b4b0-89c4cc7abcaa" providerId="ADAL" clId="{0E6413BC-2599-4FD3-BAD8-931059E8D7BE}" dt="2020-09-23T23:05:37.713" v="10"/>
        <pc:sldMkLst>
          <pc:docMk/>
          <pc:sldMk cId="0" sldId="373"/>
        </pc:sldMkLst>
      </pc:sldChg>
      <pc:sldChg chg="add">
        <pc:chgData name="LAWSON, Catherine" userId="61639cc2-6d54-462a-b4b0-89c4cc7abcaa" providerId="ADAL" clId="{0E6413BC-2599-4FD3-BAD8-931059E8D7BE}" dt="2020-09-23T23:05:37.713" v="10"/>
        <pc:sldMkLst>
          <pc:docMk/>
          <pc:sldMk cId="0" sldId="374"/>
        </pc:sldMkLst>
      </pc:sldChg>
      <pc:sldChg chg="add">
        <pc:chgData name="LAWSON, Catherine" userId="61639cc2-6d54-462a-b4b0-89c4cc7abcaa" providerId="ADAL" clId="{0E6413BC-2599-4FD3-BAD8-931059E8D7BE}" dt="2020-09-23T23:05:37.713" v="10"/>
        <pc:sldMkLst>
          <pc:docMk/>
          <pc:sldMk cId="0" sldId="3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9b7700df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9b7700df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7fb45c6ef6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7fb45c6ef6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7fbd0450ae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7fbd0450ae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 name="Google Shape;795;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4" name="Google Shape;804;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7fb45c6ef6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7fb45c6ef6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7fb45c6ef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7fb45c6ef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7f584e6781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3" name="Google Shape;193;g7f584e6781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89f3206482_3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89f3206482_3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7f2d7ec4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7f2d7ec4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7f2d7ec47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7f2d7ec47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89f3206482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89f3206482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89f3206482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89f3206482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6ac11c440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6ac11c440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7de334518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7de334518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7f584e6781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g7f584e6781_0_1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896dfb901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896dfb90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896dfb901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2" name="Google Shape;262;g896dfb901f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89b7700df5_1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1" name="Google Shape;271;g89b7700df5_1_8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88fbb46670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0" name="Google Shape;280;g88fbb46670_6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88fbb46670_6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88fbb46670_6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88fbb46670_6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88fbb46670_6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88fbb46670_6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88fbb46670_6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76c7af754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76c7af754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8fbb46670_6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8fbb46670_6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88fbb46670_6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88fbb46670_6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89b8918e54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89b8918e54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9b8918e54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9b8918e54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g89b7700df5_1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g89b7700df5_1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89b8918e54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89b8918e5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89b7700df5_1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89b7700df5_1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g89b8918e54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6" name="Google Shape;376;g89b8918e54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89b7700df5_1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89b7700df5_1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89b8918e54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89b8918e5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9b7700df5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9b7700df5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89b8918e54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89b8918e54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89b7700df5_1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g89b7700df5_1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g89b8918e54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1" name="Google Shape;421;g89b8918e54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g89b8918e54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0" name="Google Shape;430;g89b8918e54_0_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88fbb46670_6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88fbb46670_6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89b7700df5_1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8" name="Google Shape;448;g89b7700df5_1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89b7700df5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7" name="Google Shape;457;g89b7700df5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89b7700df5_1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89b7700df5_1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g89b8918e54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5" name="Google Shape;475;g89b8918e54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g89b7700df5_1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 name="Google Shape;484;g89b7700df5_1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g89b8918e54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3" name="Google Shape;493;g89b8918e5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89b7700df5_1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89b7700df5_1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89b8918e54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1" name="Google Shape;511;g89b8918e54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89b8918e54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89b8918e54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89b8918e54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89b8918e54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89b7700df5_1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89b7700df5_1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89b7700df5_1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89b7700df5_1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g89b8918e54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3" name="Google Shape;553;g89b8918e54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7ef6a99b16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7ef6a99b16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6"/>
        <p:cNvGrpSpPr/>
        <p:nvPr/>
      </p:nvGrpSpPr>
      <p:grpSpPr>
        <a:xfrm>
          <a:off x="0" y="0"/>
          <a:ext cx="0" cy="0"/>
          <a:chOff x="0" y="0"/>
          <a:chExt cx="0" cy="0"/>
        </a:xfrm>
      </p:grpSpPr>
      <p:sp>
        <p:nvSpPr>
          <p:cNvPr id="567" name="Google Shape;567;g7f584e6781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8" name="Google Shape;568;g7f584e6781_0_4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7f584e6781_0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7" name="Google Shape;577;g7f584e6781_0_3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Google Shape;585;g7f584e6781_0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6" name="Google Shape;586;g7f584e6781_0_3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g7f584e6781_0_4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5" name="Google Shape;595;g7f584e6781_0_4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g7f584e6781_0_4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4" name="Google Shape;604;g7f584e6781_0_4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g7f584e6781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3" name="Google Shape;613;g7f584e6781_0_2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8"/>
        <p:cNvGrpSpPr/>
        <p:nvPr/>
      </p:nvGrpSpPr>
      <p:grpSpPr>
        <a:xfrm>
          <a:off x="0" y="0"/>
          <a:ext cx="0" cy="0"/>
          <a:chOff x="0" y="0"/>
          <a:chExt cx="0" cy="0"/>
        </a:xfrm>
      </p:grpSpPr>
      <p:sp>
        <p:nvSpPr>
          <p:cNvPr id="619" name="Google Shape;619;g7f584e6781_0_3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0" name="Google Shape;620;g7f584e6781_0_3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g7f7660a145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6" name="Google Shape;626;g7f7660a145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g7f584e6781_0_4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5" name="Google Shape;635;g7f584e6781_0_4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7f584e6781_0_7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7f584e6781_0_7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g89b8918e54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0" name="Google Shape;650;g89b8918e54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89b8918e54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89b8918e54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g89b8918e54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8" name="Google Shape;668;g89b8918e54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Google Shape;676;g89b8918e54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7" name="Google Shape;677;g89b8918e54_0_20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Google Shape;685;g89b8918e54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6" name="Google Shape;686;g89b8918e54_0_2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7f584e6781_0_4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5" name="Google Shape;695;g7f584e6781_0_4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f584e6781_0_5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4" name="Google Shape;704;g7f584e6781_0_5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1"/>
        <p:cNvGrpSpPr/>
        <p:nvPr/>
      </p:nvGrpSpPr>
      <p:grpSpPr>
        <a:xfrm>
          <a:off x="0" y="0"/>
          <a:ext cx="0" cy="0"/>
          <a:chOff x="0" y="0"/>
          <a:chExt cx="0" cy="0"/>
        </a:xfrm>
      </p:grpSpPr>
      <p:sp>
        <p:nvSpPr>
          <p:cNvPr id="712" name="Google Shape;712;g7f6b0cc7d0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3" name="Google Shape;713;g7f6b0cc7d0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
        <p:cNvGrpSpPr/>
        <p:nvPr/>
      </p:nvGrpSpPr>
      <p:grpSpPr>
        <a:xfrm>
          <a:off x="0" y="0"/>
          <a:ext cx="0" cy="0"/>
          <a:chOff x="0" y="0"/>
          <a:chExt cx="0" cy="0"/>
        </a:xfrm>
      </p:grpSpPr>
      <p:sp>
        <p:nvSpPr>
          <p:cNvPr id="721" name="Google Shape;721;g7f584e6781_0_6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2" name="Google Shape;722;g7f584e6781_0_6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
        <p:cNvGrpSpPr/>
        <p:nvPr/>
      </p:nvGrpSpPr>
      <p:grpSpPr>
        <a:xfrm>
          <a:off x="0" y="0"/>
          <a:ext cx="0" cy="0"/>
          <a:chOff x="0" y="0"/>
          <a:chExt cx="0" cy="0"/>
        </a:xfrm>
      </p:grpSpPr>
      <p:sp>
        <p:nvSpPr>
          <p:cNvPr id="730" name="Google Shape;730;g7f584e6781_0_4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1" name="Google Shape;731;g7f584e6781_0_4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Google Shape;736;g7f584e6781_0_4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7" name="Google Shape;737;g7f584e6781_0_4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g7f584e6781_0_6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6" name="Google Shape;746;g7f584e6781_0_6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g7f584e6781_0_6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5" name="Google Shape;755;g7f584e6781_0_6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2"/>
        <p:cNvGrpSpPr/>
        <p:nvPr/>
      </p:nvGrpSpPr>
      <p:grpSpPr>
        <a:xfrm>
          <a:off x="0" y="0"/>
          <a:ext cx="0" cy="0"/>
          <a:chOff x="0" y="0"/>
          <a:chExt cx="0" cy="0"/>
        </a:xfrm>
      </p:grpSpPr>
      <p:sp>
        <p:nvSpPr>
          <p:cNvPr id="763" name="Google Shape;763;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4" name="Google Shape;764;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0" name="Google Shape;770;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4"/>
        <p:cNvGrpSpPr/>
        <p:nvPr/>
      </p:nvGrpSpPr>
      <p:grpSpPr>
        <a:xfrm>
          <a:off x="0" y="0"/>
          <a:ext cx="0" cy="0"/>
          <a:chOff x="0" y="0"/>
          <a:chExt cx="0" cy="0"/>
        </a:xfrm>
      </p:grpSpPr>
      <p:sp>
        <p:nvSpPr>
          <p:cNvPr id="785" name="Google Shape;785;g7f11ce6bd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6" name="Google Shape;786;g7f11ce6bd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2"/>
        <p:cNvGrpSpPr/>
        <p:nvPr/>
      </p:nvGrpSpPr>
      <p:grpSpPr>
        <a:xfrm>
          <a:off x="0" y="0"/>
          <a:ext cx="0" cy="0"/>
          <a:chOff x="0" y="0"/>
          <a:chExt cx="0" cy="0"/>
        </a:xfrm>
      </p:grpSpPr>
      <p:sp>
        <p:nvSpPr>
          <p:cNvPr id="793" name="Google Shape;793;g7f584e6781_0_6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4" name="Google Shape;794;g7f584e6781_0_6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7f7660a145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2" name="Google Shape;802;g7f7660a145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8"/>
        <p:cNvGrpSpPr/>
        <p:nvPr/>
      </p:nvGrpSpPr>
      <p:grpSpPr>
        <a:xfrm>
          <a:off x="0" y="0"/>
          <a:ext cx="0" cy="0"/>
          <a:chOff x="0" y="0"/>
          <a:chExt cx="0" cy="0"/>
        </a:xfrm>
      </p:grpSpPr>
      <p:sp>
        <p:nvSpPr>
          <p:cNvPr id="809" name="Google Shape;809;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0" name="Google Shape;810;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8a8ba0e5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8a8ba0e5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f584e6781_0_5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f584e6781_0_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fbd0450a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fbd0450a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tx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0" name="Google Shape;60;p15"/>
          <p:cNvSpPr txBox="1">
            <a:spLocks noGrp="1"/>
          </p:cNvSpPr>
          <p:nvPr>
            <p:ph type="body" idx="1"/>
          </p:nvPr>
        </p:nvSpPr>
        <p:spPr>
          <a:xfrm>
            <a:off x="311700" y="1152475"/>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2" name="Google Shape;62;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dirty="0"/>
          </a:p>
        </p:txBody>
      </p:sp>
      <p:sp>
        <p:nvSpPr>
          <p:cNvPr id="65" name="Google Shape;65;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8" name="Google Shape;68;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69" name="Google Shape;69;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solidFill>
                  <a:schemeClr val="tx1"/>
                </a:solidFill>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dirty="0"/>
          </a:p>
        </p:txBody>
      </p:sp>
      <p:sp>
        <p:nvSpPr>
          <p:cNvPr id="73" name="Google Shape;73;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76" name="Google Shape;76;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80" name="Google Shape;80;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solidFill>
                  <a:schemeClr val="tx1"/>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89" name="Google Shape;8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solidFill>
                  <a:schemeClr val="tx1"/>
                </a:solidFill>
              </a:defRPr>
            </a:lvl1pPr>
          </a:lstStyle>
          <a:p>
            <a:endParaRPr dirty="0"/>
          </a:p>
        </p:txBody>
      </p:sp>
      <p:sp>
        <p:nvSpPr>
          <p:cNvPr id="92" name="Google Shape;92;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579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solidFill>
                  <a:schemeClr val="tx1"/>
                </a:solidFill>
              </a:defRPr>
            </a:lvl1pPr>
          </a:lstStyle>
          <a:p>
            <a:endParaRPr dirty="0"/>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tx1"/>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dirty="0"/>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ja.org.uk/get-advice/first-aid-advice/unresponsive-casualty/how-to-do-cpr-on-an-adult/"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hyperlink" Target="https://www.resus.org.uk/apps/lifesaver-vr/" TargetMode="External"/><Relationship Id="rId4" Type="http://schemas.openxmlformats.org/officeDocument/2006/relationships/hyperlink" Target="https://www.resus.org.uk/apps/lifesaver/"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www.nhs.uk/conditions/cuts-and-grazes/"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3" Type="http://schemas.openxmlformats.org/officeDocument/2006/relationships/hyperlink" Target="https://www.nhs.uk/conditions/first-aid/recovery-position/" TargetMode="External"/><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firstaidchampions.redcross.org.uk/" TargetMode="External"/><Relationship Id="rId2" Type="http://schemas.openxmlformats.org/officeDocument/2006/relationships/notesSlide" Target="../notesSlides/notesSlide83.xml"/><Relationship Id="rId1" Type="http://schemas.openxmlformats.org/officeDocument/2006/relationships/slideLayout" Target="../slideLayouts/slideLayout13.xml"/><Relationship Id="rId5" Type="http://schemas.openxmlformats.org/officeDocument/2006/relationships/hyperlink" Target="https://www.sja.org.uk/" TargetMode="External"/><Relationship Id="rId4" Type="http://schemas.openxmlformats.org/officeDocument/2006/relationships/hyperlink" Target="https://www.resus.org.uk/" TargetMode="Externa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3" Type="http://schemas.openxmlformats.org/officeDocument/2006/relationships/hyperlink" Target="https://www.nhs.uk/common-health-questions/nhs-services-and-treatments/do-i-have-the-right-to-refuse-treatment/" TargetMode="External"/><Relationship Id="rId2" Type="http://schemas.openxmlformats.org/officeDocument/2006/relationships/notesSlide" Target="../notesSlides/notesSlide86.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3" Type="http://schemas.openxmlformats.org/officeDocument/2006/relationships/hyperlink" Target="https://firstaidchampions.redcross.org.uk/" TargetMode="External"/><Relationship Id="rId2" Type="http://schemas.openxmlformats.org/officeDocument/2006/relationships/notesSlide" Target="../notesSlides/notesSlide88.xml"/><Relationship Id="rId1" Type="http://schemas.openxmlformats.org/officeDocument/2006/relationships/slideLayout" Target="../slideLayouts/slideLayout4.xml"/><Relationship Id="rId6" Type="http://schemas.openxmlformats.org/officeDocument/2006/relationships/hyperlink" Target="https://www.sja.org.uk/" TargetMode="External"/><Relationship Id="rId5" Type="http://schemas.openxmlformats.org/officeDocument/2006/relationships/hyperlink" Target="https://www.resus.org.uk/" TargetMode="External"/><Relationship Id="rId4" Type="http://schemas.openxmlformats.org/officeDocument/2006/relationships/hyperlink" Target="https://www.nhs.uk/" TargetMode="Externa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irstaidchampions.redcross.org.uk/"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www.nhs.uk" TargetMode="External"/><Relationship Id="rId5" Type="http://schemas.openxmlformats.org/officeDocument/2006/relationships/hyperlink" Target="https://www.sja.org.uk/" TargetMode="External"/><Relationship Id="rId4" Type="http://schemas.openxmlformats.org/officeDocument/2006/relationships/hyperlink" Target="https://www.resus.org.uk/" TargetMode="Externa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8"/>
        <p:cNvGrpSpPr/>
        <p:nvPr/>
      </p:nvGrpSpPr>
      <p:grpSpPr>
        <a:xfrm>
          <a:off x="0" y="0"/>
          <a:ext cx="0" cy="0"/>
          <a:chOff x="0" y="0"/>
          <a:chExt cx="0" cy="0"/>
        </a:xfrm>
      </p:grpSpPr>
      <p:sp>
        <p:nvSpPr>
          <p:cNvPr id="105" name="Google Shape;105;p25"/>
          <p:cNvSpPr txBox="1">
            <a:spLocks noGrp="1"/>
          </p:cNvSpPr>
          <p:nvPr>
            <p:ph type="ctrTitle"/>
          </p:nvPr>
        </p:nvSpPr>
        <p:spPr>
          <a:xfrm>
            <a:off x="311700" y="1517525"/>
            <a:ext cx="87543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solidFill>
                  <a:schemeClr val="accent1"/>
                </a:solidFill>
              </a:rPr>
              <a:t>Teaching </a:t>
            </a:r>
            <a:r>
              <a:rPr lang="en-GB" sz="3600" b="1" dirty="0">
                <a:solidFill>
                  <a:schemeClr val="accent1"/>
                </a:solidFill>
              </a:rPr>
              <a:t>basic first aid</a:t>
            </a:r>
            <a:endParaRPr sz="3600" dirty="0">
              <a:solidFill>
                <a:schemeClr val="accent1"/>
              </a:solidFill>
            </a:endParaRPr>
          </a:p>
        </p:txBody>
      </p:sp>
      <p:sp>
        <p:nvSpPr>
          <p:cNvPr id="101" name="Google Shape;101;p25"/>
          <p:cNvSpPr txBox="1">
            <a:spLocks noGrp="1"/>
          </p:cNvSpPr>
          <p:nvPr>
            <p:ph type="subTitle" idx="1"/>
          </p:nvPr>
        </p:nvSpPr>
        <p:spPr>
          <a:xfrm>
            <a:off x="117900" y="90925"/>
            <a:ext cx="7056300" cy="5691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a:solidFill>
                  <a:schemeClr val="accent2"/>
                </a:solidFill>
              </a:rPr>
              <a:t>ADAPT THIS FOR YOUR OWN PRESENTATION </a:t>
            </a:r>
            <a:endParaRPr sz="2400" dirty="0">
              <a:solidFill>
                <a:schemeClr val="accent2"/>
              </a:solidFill>
            </a:endParaRPr>
          </a:p>
        </p:txBody>
      </p:sp>
      <p:sp>
        <p:nvSpPr>
          <p:cNvPr id="100" name="Google Shape;100;p25"/>
          <p:cNvSpPr txBox="1">
            <a:spLocks noGrp="1"/>
          </p:cNvSpPr>
          <p:nvPr>
            <p:ph type="ctrTitle"/>
          </p:nvPr>
        </p:nvSpPr>
        <p:spPr>
          <a:xfrm>
            <a:off x="311700" y="628025"/>
            <a:ext cx="8520600" cy="569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solidFill>
                  <a:schemeClr val="accent1"/>
                </a:solidFill>
              </a:rPr>
              <a:t>Training module</a:t>
            </a:r>
            <a:endParaRPr sz="3000" dirty="0">
              <a:solidFill>
                <a:schemeClr val="accent1"/>
              </a:solidFill>
            </a:endParaRPr>
          </a:p>
        </p:txBody>
      </p:sp>
      <p:sp>
        <p:nvSpPr>
          <p:cNvPr id="106" name="Google Shape;106;p25"/>
          <p:cNvSpPr txBox="1"/>
          <p:nvPr/>
        </p:nvSpPr>
        <p:spPr>
          <a:xfrm>
            <a:off x="1387949" y="2635210"/>
            <a:ext cx="6368100" cy="5691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of: Physical health and mental wellbeing</a:t>
            </a:r>
            <a:endParaRPr sz="2400" dirty="0">
              <a:solidFill>
                <a:schemeClr val="accent1"/>
              </a:solidFill>
            </a:endParaRPr>
          </a:p>
        </p:txBody>
      </p:sp>
      <p:sp>
        <p:nvSpPr>
          <p:cNvPr id="102" name="Google Shape;102;p25"/>
          <p:cNvSpPr txBox="1">
            <a:spLocks noGrp="1"/>
          </p:cNvSpPr>
          <p:nvPr>
            <p:ph type="subTitle" idx="1"/>
          </p:nvPr>
        </p:nvSpPr>
        <p:spPr>
          <a:xfrm>
            <a:off x="1337100" y="3596125"/>
            <a:ext cx="6545400" cy="5691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dirty="0">
                <a:solidFill>
                  <a:schemeClr val="accent2"/>
                </a:solidFill>
              </a:rPr>
              <a:t>[YOUR NAME, YOUR SCHOOL]</a:t>
            </a:r>
            <a:endParaRPr sz="1800" dirty="0">
              <a:solidFill>
                <a:schemeClr val="accent2"/>
              </a:solidFill>
            </a:endParaRPr>
          </a:p>
        </p:txBody>
      </p:sp>
      <p:sp>
        <p:nvSpPr>
          <p:cNvPr id="104" name="Google Shape;104;p25"/>
          <p:cNvSpPr txBox="1"/>
          <p:nvPr/>
        </p:nvSpPr>
        <p:spPr>
          <a:xfrm>
            <a:off x="3082100" y="4412025"/>
            <a:ext cx="1257900" cy="4980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260859"/>
                </a:solidFill>
              </a:rPr>
              <a:t>Primary</a:t>
            </a:r>
            <a:endParaRPr sz="2000" dirty="0">
              <a:solidFill>
                <a:srgbClr val="260859"/>
              </a:solidFill>
            </a:endParaRPr>
          </a:p>
        </p:txBody>
      </p:sp>
      <p:sp>
        <p:nvSpPr>
          <p:cNvPr id="103" name="Google Shape;103;p25"/>
          <p:cNvSpPr txBox="1"/>
          <p:nvPr/>
        </p:nvSpPr>
        <p:spPr>
          <a:xfrm>
            <a:off x="4483875" y="4412025"/>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sp>
        <p:nvSpPr>
          <p:cNvPr id="99" name="Google Shape;99;p25"/>
          <p:cNvSpPr txBox="1">
            <a:spLocks noGrp="1"/>
          </p:cNvSpPr>
          <p:nvPr>
            <p:ph type="subTitle" idx="1"/>
          </p:nvPr>
        </p:nvSpPr>
        <p:spPr>
          <a:xfrm>
            <a:off x="6807758" y="4497250"/>
            <a:ext cx="2075692"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1"/>
                </a:solidFill>
              </a:rPr>
              <a:t>September 2020</a:t>
            </a:r>
            <a:endParaRPr sz="2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5"/>
        <p:cNvGrpSpPr/>
        <p:nvPr/>
      </p:nvGrpSpPr>
      <p:grpSpPr>
        <a:xfrm>
          <a:off x="0" y="0"/>
          <a:ext cx="0" cy="0"/>
          <a:chOff x="0" y="0"/>
          <a:chExt cx="0" cy="0"/>
        </a:xfrm>
      </p:grpSpPr>
      <p:sp>
        <p:nvSpPr>
          <p:cNvPr id="166" name="Google Shape;166;p34"/>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External training and resources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7" name="Google Shape;167;p34"/>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dirty="0"/>
              <a:t>Due to the practical nature of this topic, schools may want to incorporate the following in lessons: </a:t>
            </a:r>
            <a:endParaRPr sz="1800" dirty="0"/>
          </a:p>
          <a:p>
            <a:pPr marL="457200" lvl="0" indent="-342900" algn="l" rtl="0">
              <a:spcBef>
                <a:spcPts val="1000"/>
              </a:spcBef>
              <a:spcAft>
                <a:spcPts val="0"/>
              </a:spcAft>
              <a:buSzPts val="1800"/>
              <a:buChar char="●"/>
            </a:pPr>
            <a:r>
              <a:rPr lang="en-GB" sz="1800" dirty="0"/>
              <a:t>quality audio-visual content such as video</a:t>
            </a:r>
            <a:endParaRPr sz="1800" dirty="0"/>
          </a:p>
          <a:p>
            <a:pPr marL="457200" lvl="0" indent="-342900" algn="l" rtl="0">
              <a:spcBef>
                <a:spcPts val="0"/>
              </a:spcBef>
              <a:spcAft>
                <a:spcPts val="0"/>
              </a:spcAft>
              <a:buSzPts val="1800"/>
              <a:buChar char="●"/>
            </a:pPr>
            <a:r>
              <a:rPr lang="en-GB" sz="1800" dirty="0"/>
              <a:t>practical demonstrations of first aid skills</a:t>
            </a:r>
            <a:endParaRPr sz="1800" dirty="0"/>
          </a:p>
          <a:p>
            <a:pPr marL="457200" lvl="0" indent="-342900" algn="l" rtl="0">
              <a:spcBef>
                <a:spcPts val="0"/>
              </a:spcBef>
              <a:spcAft>
                <a:spcPts val="0"/>
              </a:spcAft>
              <a:buSzPts val="1800"/>
              <a:buChar char="●"/>
            </a:pPr>
            <a:r>
              <a:rPr lang="en-GB" sz="1800" dirty="0"/>
              <a:t>opportunities for pupils to practise first aid skills</a:t>
            </a:r>
            <a:endParaRPr sz="1800" dirty="0"/>
          </a:p>
          <a:p>
            <a:pPr marL="0" lvl="0" indent="0" algn="l" rtl="0">
              <a:spcBef>
                <a:spcPts val="1000"/>
              </a:spcBef>
              <a:spcAft>
                <a:spcPts val="0"/>
              </a:spcAft>
              <a:buNone/>
            </a:pPr>
            <a:r>
              <a:rPr lang="en-GB" sz="1800" dirty="0"/>
              <a:t>When using this training module teachers may therefore benefit from familiarising themselves with some core first aid skills, for example:</a:t>
            </a:r>
            <a:endParaRPr sz="1800" dirty="0"/>
          </a:p>
          <a:p>
            <a:pPr marL="457200" lvl="0" indent="-342900" algn="l" rtl="0">
              <a:spcBef>
                <a:spcPts val="1000"/>
              </a:spcBef>
              <a:spcAft>
                <a:spcPts val="0"/>
              </a:spcAft>
              <a:buSzPts val="1800"/>
              <a:buChar char="●"/>
            </a:pPr>
            <a:r>
              <a:rPr lang="en-GB" sz="1800" dirty="0"/>
              <a:t>discussing a </a:t>
            </a:r>
            <a:r>
              <a:rPr lang="en-GB" sz="1800" u="sng" dirty="0">
                <a:solidFill>
                  <a:srgbClr val="0000FF"/>
                </a:solidFill>
                <a:hlinkClick r:id="rId3">
                  <a:extLst>
                    <a:ext uri="{A12FA001-AC4F-418D-AE19-62706E023703}">
                      <ahyp:hlinkClr xmlns:ahyp="http://schemas.microsoft.com/office/drawing/2018/hyperlinkcolor" val="tx"/>
                    </a:ext>
                  </a:extLst>
                </a:hlinkClick>
              </a:rPr>
              <a:t>CPR video (St John Ambulance)</a:t>
            </a:r>
            <a:r>
              <a:rPr lang="en-GB" sz="1800" dirty="0">
                <a:solidFill>
                  <a:srgbClr val="0000FF"/>
                </a:solidFill>
              </a:rPr>
              <a:t> </a:t>
            </a:r>
            <a:r>
              <a:rPr lang="en-GB" sz="1800" dirty="0"/>
              <a:t>as a prompt</a:t>
            </a:r>
            <a:endParaRPr sz="1800" dirty="0"/>
          </a:p>
          <a:p>
            <a:pPr marL="457200" lvl="0" indent="-342900" algn="l" rtl="0">
              <a:spcBef>
                <a:spcPts val="0"/>
              </a:spcBef>
              <a:spcAft>
                <a:spcPts val="0"/>
              </a:spcAft>
              <a:buSzPts val="1800"/>
              <a:buChar char="●"/>
            </a:pPr>
            <a:r>
              <a:rPr lang="en-GB" sz="1800" dirty="0"/>
              <a:t>considering how resources like </a:t>
            </a:r>
            <a:r>
              <a:rPr lang="en-GB" sz="1800" u="sng" dirty="0">
                <a:solidFill>
                  <a:srgbClr val="0000FF"/>
                </a:solidFill>
                <a:hlinkClick r:id="rId4">
                  <a:extLst>
                    <a:ext uri="{A12FA001-AC4F-418D-AE19-62706E023703}">
                      <ahyp:hlinkClr xmlns:ahyp="http://schemas.microsoft.com/office/drawing/2018/hyperlinkcolor" val="tx"/>
                    </a:ext>
                  </a:extLst>
                </a:hlinkClick>
              </a:rPr>
              <a:t>Lifesaver</a:t>
            </a:r>
            <a:r>
              <a:rPr lang="en-GB" sz="1800" dirty="0"/>
              <a:t> and </a:t>
            </a:r>
            <a:r>
              <a:rPr lang="en-GB" sz="1800" u="sng" dirty="0">
                <a:solidFill>
                  <a:srgbClr val="0000FF"/>
                </a:solidFill>
                <a:hlinkClick r:id="rId5">
                  <a:extLst>
                    <a:ext uri="{A12FA001-AC4F-418D-AE19-62706E023703}">
                      <ahyp:hlinkClr xmlns:ahyp="http://schemas.microsoft.com/office/drawing/2018/hyperlinkcolor" val="tx"/>
                    </a:ext>
                  </a:extLst>
                </a:hlinkClick>
              </a:rPr>
              <a:t>Lifesaver VR (Resuscitation Council UK)</a:t>
            </a:r>
            <a:r>
              <a:rPr lang="en-GB" sz="1800" dirty="0">
                <a:solidFill>
                  <a:srgbClr val="0000FF"/>
                </a:solidFill>
              </a:rPr>
              <a:t> </a:t>
            </a:r>
            <a:r>
              <a:rPr lang="en-GB" sz="1800" dirty="0"/>
              <a:t>could be used in lessons</a:t>
            </a: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u="sng" dirty="0">
              <a:solidFill>
                <a:srgbClr val="0000FF"/>
              </a:solidFill>
            </a:endParaRPr>
          </a:p>
        </p:txBody>
      </p:sp>
      <p:sp>
        <p:nvSpPr>
          <p:cNvPr id="168" name="Google Shape;168;p34"/>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8" name="Google Shape;778;p10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begin to plan and resource</a:t>
            </a:r>
            <a:r>
              <a:rPr lang="en-GB" sz="1800" dirty="0"/>
              <a:t> their lessons</a:t>
            </a:r>
            <a:endParaRPr sz="1800" dirty="0"/>
          </a:p>
          <a:p>
            <a:pPr marL="457200" lvl="0" indent="-342900" algn="l" rtl="0">
              <a:spcBef>
                <a:spcPts val="0"/>
              </a:spcBef>
              <a:spcAft>
                <a:spcPts val="0"/>
              </a:spcAft>
              <a:buSzPts val="1800"/>
              <a:buChar char="●"/>
            </a:pPr>
            <a:r>
              <a:rPr lang="en-GB" sz="1800" b="1" dirty="0"/>
              <a:t>discuss and address any issues </a:t>
            </a:r>
            <a:r>
              <a:rPr lang="en-GB" sz="1800" dirty="0"/>
              <a:t>they anticipate in the delivery of lessons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9" name="Google Shape;779;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100</a:t>
            </a:fld>
            <a:endParaRP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101</a:t>
            </a:fld>
            <a:endParaRPr dirty="0"/>
          </a:p>
        </p:txBody>
      </p:sp>
      <p:graphicFrame>
        <p:nvGraphicFramePr>
          <p:cNvPr id="786" name="Google Shape;786;p109"/>
          <p:cNvGraphicFramePr/>
          <p:nvPr/>
        </p:nvGraphicFramePr>
        <p:xfrm>
          <a:off x="269975" y="998730"/>
          <a:ext cx="8728500" cy="384191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267900">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0"/>
                  </a:ext>
                </a:extLst>
              </a:tr>
              <a:tr h="1763125">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310225">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Additional slides for structuring training</a:t>
            </a:r>
            <a:endParaRPr dirty="0">
              <a:solidFill>
                <a:schemeClr val="accent1"/>
              </a:solidFill>
            </a:endParaRPr>
          </a:p>
        </p:txBody>
      </p:sp>
      <p:sp>
        <p:nvSpPr>
          <p:cNvPr id="792" name="Google Shape;792;p1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102</a:t>
            </a:fld>
            <a:endParaRP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800" name="Google Shape;800;p111"/>
          <p:cNvSpPr txBox="1">
            <a:spLocks noGrp="1"/>
          </p:cNvSpPr>
          <p:nvPr>
            <p:ph type="title"/>
          </p:nvPr>
        </p:nvSpPr>
        <p:spPr>
          <a:xfrm>
            <a:off x="311700" y="2303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concerns?</a:t>
            </a:r>
            <a:endParaRPr dirty="0">
              <a:solidFill>
                <a:schemeClr val="accent1"/>
              </a:solidFill>
            </a:endParaRPr>
          </a:p>
        </p:txBody>
      </p:sp>
      <p:sp>
        <p:nvSpPr>
          <p:cNvPr id="799" name="Google Shape;799;p111"/>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797" name="Google Shape;797;p111"/>
          <p:cNvSpPr txBox="1">
            <a:spLocks noGrp="1"/>
          </p:cNvSpPr>
          <p:nvPr>
            <p:ph type="title"/>
          </p:nvPr>
        </p:nvSpPr>
        <p:spPr>
          <a:xfrm>
            <a:off x="311700" y="1160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questions?</a:t>
            </a:r>
            <a:endParaRPr dirty="0">
              <a:solidFill>
                <a:schemeClr val="accent1"/>
              </a:solidFill>
            </a:endParaRPr>
          </a:p>
        </p:txBody>
      </p:sp>
      <p:sp>
        <p:nvSpPr>
          <p:cNvPr id="798" name="Google Shape;798;p111"/>
          <p:cNvSpPr txBox="1">
            <a:spLocks noGrp="1"/>
          </p:cNvSpPr>
          <p:nvPr>
            <p:ph type="title"/>
          </p:nvPr>
        </p:nvSpPr>
        <p:spPr>
          <a:xfrm>
            <a:off x="311700" y="334742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What support do you need?</a:t>
            </a:r>
            <a:endParaRPr dirty="0">
              <a:solidFill>
                <a:schemeClr val="accent1"/>
              </a:solidFill>
            </a:endParaRPr>
          </a:p>
        </p:txBody>
      </p:sp>
      <p:sp>
        <p:nvSpPr>
          <p:cNvPr id="801" name="Google Shape;801;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103</a:t>
            </a:fld>
            <a:endParaRP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12"/>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XX%</a:t>
            </a:r>
            <a:endParaRPr dirty="0"/>
          </a:p>
        </p:txBody>
      </p:sp>
      <p:sp>
        <p:nvSpPr>
          <p:cNvPr id="808" name="Google Shape;808;p112"/>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807" name="Google Shape;807;p11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rgbClr val="8A2529"/>
                </a:solidFill>
              </a:rPr>
              <a:t>[Use this format to present your own key facts and statistics - e.g. from your local authority or own monitoring. Include the source.]</a:t>
            </a:r>
            <a:endParaRPr dirty="0">
              <a:solidFill>
                <a:srgbClr val="8A2529"/>
              </a:solidFill>
            </a:endParaRPr>
          </a:p>
        </p:txBody>
      </p:sp>
      <p:sp>
        <p:nvSpPr>
          <p:cNvPr id="809" name="Google Shape;809;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104</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72"/>
        <p:cNvGrpSpPr/>
        <p:nvPr/>
      </p:nvGrpSpPr>
      <p:grpSpPr>
        <a:xfrm>
          <a:off x="0" y="0"/>
          <a:ext cx="0" cy="0"/>
          <a:chOff x="0" y="0"/>
          <a:chExt cx="0" cy="0"/>
        </a:xfrm>
      </p:grpSpPr>
      <p:sp>
        <p:nvSpPr>
          <p:cNvPr id="173" name="Google Shape;173;p3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Whole-school approach to first aid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74" name="Google Shape;174;p35"/>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Teaching about basic first aid should take place as part of a wider school context that promotes health and wellbeing. </a:t>
            </a:r>
            <a:endParaRPr sz="1800" dirty="0"/>
          </a:p>
          <a:p>
            <a:pPr marL="0" lvl="0" indent="0" algn="l" rtl="0">
              <a:spcBef>
                <a:spcPts val="1000"/>
              </a:spcBef>
              <a:spcAft>
                <a:spcPts val="0"/>
              </a:spcAft>
              <a:buNone/>
            </a:pPr>
            <a:r>
              <a:rPr lang="en-GB" sz="1800" dirty="0"/>
              <a:t>Teachers and pupils should be aware of provision such as: </a:t>
            </a:r>
            <a:endParaRPr sz="1800" dirty="0"/>
          </a:p>
          <a:p>
            <a:pPr marL="457200" lvl="0" indent="-342900" algn="l" rtl="0">
              <a:spcBef>
                <a:spcPts val="1000"/>
              </a:spcBef>
              <a:spcAft>
                <a:spcPts val="0"/>
              </a:spcAft>
              <a:buSzPts val="1800"/>
              <a:buChar char="●"/>
            </a:pPr>
            <a:r>
              <a:rPr lang="en-GB" sz="1800" dirty="0"/>
              <a:t>school nurse</a:t>
            </a:r>
            <a:endParaRPr sz="1800" dirty="0"/>
          </a:p>
          <a:p>
            <a:pPr marL="457200" lvl="0" indent="-342900" algn="l" rtl="0">
              <a:spcBef>
                <a:spcPts val="0"/>
              </a:spcBef>
              <a:spcAft>
                <a:spcPts val="0"/>
              </a:spcAft>
              <a:buSzPts val="1800"/>
              <a:buChar char="●"/>
            </a:pPr>
            <a:r>
              <a:rPr lang="en-GB" sz="1800" dirty="0"/>
              <a:t>first aiders</a:t>
            </a:r>
            <a:endParaRPr sz="1800" dirty="0"/>
          </a:p>
          <a:p>
            <a:pPr marL="457200" lvl="0" indent="-342900" algn="l" rtl="0">
              <a:spcBef>
                <a:spcPts val="0"/>
              </a:spcBef>
              <a:spcAft>
                <a:spcPts val="0"/>
              </a:spcAft>
              <a:buSzPts val="1800"/>
              <a:buChar char="●"/>
            </a:pPr>
            <a:r>
              <a:rPr lang="en-GB" sz="1800" dirty="0"/>
              <a:t>location of first aid box</a:t>
            </a:r>
            <a:endParaRPr sz="1800" dirty="0"/>
          </a:p>
          <a:p>
            <a:pPr marL="457200" lvl="0" indent="-342900" algn="l" rtl="0">
              <a:spcBef>
                <a:spcPts val="0"/>
              </a:spcBef>
              <a:spcAft>
                <a:spcPts val="0"/>
              </a:spcAft>
              <a:buSzPts val="1800"/>
              <a:buChar char="●"/>
            </a:pPr>
            <a:r>
              <a:rPr lang="en-GB" sz="1800" dirty="0"/>
              <a:t>location of automated external defibrillator (AED) if the school has one, or if there is one nearby</a:t>
            </a:r>
            <a:endParaRPr sz="1800" dirty="0"/>
          </a:p>
          <a:p>
            <a:pPr marL="0" lvl="0" indent="0" algn="l" rtl="0">
              <a:spcBef>
                <a:spcPts val="1000"/>
              </a:spcBef>
              <a:spcAft>
                <a:spcPts val="0"/>
              </a:spcAft>
              <a:buNone/>
            </a:pPr>
            <a:r>
              <a:rPr lang="en-GB" sz="1800" dirty="0"/>
              <a:t>Teachers should also be aware of the school’s medicines policy and who to approach if advice is needed.</a:t>
            </a:r>
            <a:endParaRPr sz="1800" dirty="0"/>
          </a:p>
        </p:txBody>
      </p:sp>
      <p:sp>
        <p:nvSpPr>
          <p:cNvPr id="175" name="Google Shape;175;p3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79"/>
        <p:cNvGrpSpPr/>
        <p:nvPr/>
      </p:nvGrpSpPr>
      <p:grpSpPr>
        <a:xfrm>
          <a:off x="0" y="0"/>
          <a:ext cx="0" cy="0"/>
          <a:chOff x="0" y="0"/>
          <a:chExt cx="0" cy="0"/>
        </a:xfrm>
      </p:grpSpPr>
      <p:sp>
        <p:nvSpPr>
          <p:cNvPr id="180" name="Google Shape;180;p3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Use of language and terminology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81" name="Google Shape;181;p36"/>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While the core slides in this module contain some language and terminology that schools may wish to include in lessons, this content is primarily for teacher use in understanding what can be taught to pupils.</a:t>
            </a:r>
            <a:endParaRPr sz="1800" dirty="0"/>
          </a:p>
          <a:p>
            <a:pPr marL="0" lvl="0" indent="0" algn="l" rtl="0">
              <a:spcBef>
                <a:spcPts val="1600"/>
              </a:spcBef>
              <a:spcAft>
                <a:spcPts val="1600"/>
              </a:spcAft>
              <a:buNone/>
            </a:pPr>
            <a:r>
              <a:rPr lang="en-GB" sz="1800" dirty="0"/>
              <a:t>Teachers will need to use language and terminology that is appropriate and accessible to their pupil groups.</a:t>
            </a:r>
            <a:endParaRPr sz="1800" u="sng" dirty="0">
              <a:solidFill>
                <a:srgbClr val="0000FF"/>
              </a:solidFill>
            </a:endParaRPr>
          </a:p>
        </p:txBody>
      </p:sp>
      <p:sp>
        <p:nvSpPr>
          <p:cNvPr id="182" name="Google Shape;182;p3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86"/>
        <p:cNvGrpSpPr/>
        <p:nvPr/>
      </p:nvGrpSpPr>
      <p:grpSpPr>
        <a:xfrm>
          <a:off x="0" y="0"/>
          <a:ext cx="0" cy="0"/>
          <a:chOff x="0" y="0"/>
          <a:chExt cx="0" cy="0"/>
        </a:xfrm>
      </p:grpSpPr>
      <p:sp>
        <p:nvSpPr>
          <p:cNvPr id="187" name="Google Shape;187;p3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Protecting our health and that of others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88" name="Google Shape;188;p37"/>
          <p:cNvSpPr txBox="1">
            <a:spLocks noGrp="1"/>
          </p:cNvSpPr>
          <p:nvPr>
            <p:ph type="body" idx="1"/>
          </p:nvPr>
        </p:nvSpPr>
        <p:spPr>
          <a:xfrm>
            <a:off x="270000" y="914400"/>
            <a:ext cx="72855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t>From September 2020, schools must have regard to the </a:t>
            </a:r>
            <a:r>
              <a:rPr lang="en-GB" sz="1800" b="1" dirty="0"/>
              <a:t>new statutory guidance</a:t>
            </a:r>
            <a:r>
              <a:rPr lang="en-GB" sz="1800" dirty="0"/>
              <a:t> for teaching basic first aid. The statutory guidance explains how this teaching fits into the wider topic of health education.</a:t>
            </a:r>
            <a:endParaRPr sz="1800" dirty="0"/>
          </a:p>
        </p:txBody>
      </p:sp>
      <p:sp>
        <p:nvSpPr>
          <p:cNvPr id="189" name="Google Shape;189;p37"/>
          <p:cNvSpPr txBox="1">
            <a:spLocks noGrp="1"/>
          </p:cNvSpPr>
          <p:nvPr>
            <p:ph type="body" idx="1"/>
          </p:nvPr>
        </p:nvSpPr>
        <p:spPr>
          <a:xfrm>
            <a:off x="346200" y="2368800"/>
            <a:ext cx="7209300" cy="1860300"/>
          </a:xfrm>
          <a:prstGeom prst="rect">
            <a:avLst/>
          </a:prstGeom>
          <a:solidFill>
            <a:srgbClr val="F3F3F3"/>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Teachers should go on to talk about the steps pupils can take to protect and support their own and others’ health and wellbeing, including simple self-care techniques, personal hygiene, prevention of health and wellbeing problems and basic first aid. (p32)</a:t>
            </a:r>
            <a:endParaRPr sz="1800" dirty="0"/>
          </a:p>
          <a:p>
            <a:pPr marL="0" lvl="0" indent="0" algn="l" rtl="0">
              <a:spcBef>
                <a:spcPts val="1600"/>
              </a:spcBef>
              <a:spcAft>
                <a:spcPts val="1600"/>
              </a:spcAft>
              <a:buNone/>
            </a:pPr>
            <a:endParaRPr sz="1800" dirty="0"/>
          </a:p>
        </p:txBody>
      </p:sp>
      <p:sp>
        <p:nvSpPr>
          <p:cNvPr id="190" name="Google Shape;190;p3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94"/>
        <p:cNvGrpSpPr/>
        <p:nvPr/>
      </p:nvGrpSpPr>
      <p:grpSpPr>
        <a:xfrm>
          <a:off x="0" y="0"/>
          <a:ext cx="0" cy="0"/>
          <a:chOff x="0" y="0"/>
          <a:chExt cx="0" cy="0"/>
        </a:xfrm>
      </p:grpSpPr>
      <p:sp>
        <p:nvSpPr>
          <p:cNvPr id="195" name="Google Shape;195;p3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Primary and secondary teaching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196" name="Google Shape;196;p38"/>
          <p:cNvSpPr txBox="1">
            <a:spLocks noGrp="1"/>
          </p:cNvSpPr>
          <p:nvPr>
            <p:ph type="body" idx="1"/>
          </p:nvPr>
        </p:nvSpPr>
        <p:spPr>
          <a:xfrm>
            <a:off x="270000" y="914400"/>
            <a:ext cx="7458000" cy="86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Some slides in this training have a </a:t>
            </a:r>
            <a:r>
              <a:rPr lang="en-GB" sz="1800" b="1" dirty="0">
                <a:solidFill>
                  <a:srgbClr val="260859"/>
                </a:solidFill>
              </a:rPr>
              <a:t>Primary</a:t>
            </a:r>
            <a:r>
              <a:rPr lang="en-GB" sz="1800" dirty="0"/>
              <a:t> or </a:t>
            </a:r>
            <a:r>
              <a:rPr lang="en-GB" sz="1800" b="1" dirty="0">
                <a:solidFill>
                  <a:srgbClr val="004712"/>
                </a:solidFill>
              </a:rPr>
              <a:t>Secondary</a:t>
            </a:r>
            <a:r>
              <a:rPr lang="en-GB" sz="1800" dirty="0"/>
              <a:t> label to indicate that the material is usually first introduced in that phase.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99" name="Google Shape;199;p38"/>
          <p:cNvSpPr txBox="1">
            <a:spLocks noGrp="1"/>
          </p:cNvSpPr>
          <p:nvPr>
            <p:ph type="body" idx="1"/>
          </p:nvPr>
        </p:nvSpPr>
        <p:spPr>
          <a:xfrm>
            <a:off x="270000" y="1752600"/>
            <a:ext cx="7458000" cy="1048800"/>
          </a:xfrm>
          <a:prstGeom prst="rect">
            <a:avLst/>
          </a:prstGeom>
          <a:solidFill>
            <a:srgbClr val="F3F3F3"/>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600" b="1" dirty="0"/>
              <a:t>STATUTORY GUIDANCE</a:t>
            </a:r>
            <a:br>
              <a:rPr lang="en-GB" sz="1600" b="1" dirty="0"/>
            </a:br>
            <a:r>
              <a:rPr lang="en-GB" sz="1800" dirty="0"/>
              <a:t>Schools have flexibility to design and plan age-appropriate subject content. (p31)</a:t>
            </a:r>
            <a:endParaRPr sz="1800" dirty="0"/>
          </a:p>
          <a:p>
            <a:pPr marL="0" lvl="0" indent="0" algn="l" rtl="0">
              <a:lnSpc>
                <a:spcPct val="115000"/>
              </a:lnSpc>
              <a:spcBef>
                <a:spcPts val="1600"/>
              </a:spcBef>
              <a:spcAft>
                <a:spcPts val="1600"/>
              </a:spcAft>
              <a:buSzPts val="1400"/>
              <a:buNone/>
            </a:pPr>
            <a:endParaRPr sz="1800" dirty="0"/>
          </a:p>
        </p:txBody>
      </p:sp>
      <p:sp>
        <p:nvSpPr>
          <p:cNvPr id="198" name="Google Shape;198;p38"/>
          <p:cNvSpPr txBox="1">
            <a:spLocks noGrp="1"/>
          </p:cNvSpPr>
          <p:nvPr>
            <p:ph type="body" idx="1"/>
          </p:nvPr>
        </p:nvSpPr>
        <p:spPr>
          <a:xfrm>
            <a:off x="270000" y="2861800"/>
            <a:ext cx="7458000" cy="194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Using your knowledge of your pupils and school community you can:</a:t>
            </a:r>
            <a:endParaRPr sz="1800" dirty="0"/>
          </a:p>
          <a:p>
            <a:pPr marL="457200" lvl="0" indent="-342900" algn="l" rtl="0">
              <a:spcBef>
                <a:spcPts val="1000"/>
              </a:spcBef>
              <a:spcAft>
                <a:spcPts val="0"/>
              </a:spcAft>
              <a:buSzPts val="1800"/>
              <a:buChar char="●"/>
            </a:pPr>
            <a:r>
              <a:rPr lang="en-GB" sz="1800" dirty="0"/>
              <a:t>introduce secondary content in primary with pupils who need it and are ready</a:t>
            </a:r>
            <a:endParaRPr sz="1800" dirty="0"/>
          </a:p>
          <a:p>
            <a:pPr marL="457200" lvl="0" indent="-342900" algn="l" rtl="0">
              <a:spcBef>
                <a:spcPts val="0"/>
              </a:spcBef>
              <a:spcAft>
                <a:spcPts val="0"/>
              </a:spcAft>
              <a:buSzPts val="1800"/>
              <a:buChar char="●"/>
            </a:pPr>
            <a:r>
              <a:rPr lang="en-GB" sz="1800" dirty="0"/>
              <a:t>teach the primary content in early secondary lessons to pupils who need to build knowledge before secondary content is taught</a:t>
            </a:r>
            <a:endParaRPr sz="1800" dirty="0"/>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97" name="Google Shape;197;p38"/>
          <p:cNvSpPr txBox="1">
            <a:spLocks noGrp="1"/>
          </p:cNvSpPr>
          <p:nvPr>
            <p:ph type="sldNum" idx="12"/>
          </p:nvPr>
        </p:nvSpPr>
        <p:spPr>
          <a:xfrm>
            <a:off x="8772000" y="4814968"/>
            <a:ext cx="3720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9"/>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Pupils with SEND</a:t>
            </a:r>
            <a:endParaRPr dirty="0"/>
          </a:p>
        </p:txBody>
      </p:sp>
      <p:sp>
        <p:nvSpPr>
          <p:cNvPr id="205" name="Google Shape;205;p39"/>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You will need to </a:t>
            </a:r>
            <a:r>
              <a:rPr lang="en-GB" sz="1800" b="1" dirty="0"/>
              <a:t>plan lessons to allow all pupils to access and practise the core knowledge</a:t>
            </a:r>
            <a:r>
              <a:rPr lang="en-GB" sz="1800" dirty="0"/>
              <a:t>, using your expertise as you normally would.</a:t>
            </a:r>
            <a:endParaRPr sz="1800" dirty="0"/>
          </a:p>
          <a:p>
            <a:pPr marL="0" lvl="0" indent="0" algn="l" rtl="0">
              <a:spcBef>
                <a:spcPts val="1600"/>
              </a:spcBef>
              <a:spcAft>
                <a:spcPts val="1600"/>
              </a:spcAft>
              <a:buNone/>
            </a:pPr>
            <a:r>
              <a:rPr lang="en-GB" sz="1800" dirty="0"/>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val="tx"/>
                    </a:ext>
                  </a:extLst>
                </a:hlinkClick>
              </a:rPr>
              <a:t>SEND code of practice</a:t>
            </a:r>
            <a:r>
              <a:rPr lang="en-GB" sz="1800" dirty="0"/>
              <a:t>, section 8.)</a:t>
            </a:r>
            <a:endParaRPr sz="1800" b="1" dirty="0"/>
          </a:p>
        </p:txBody>
      </p:sp>
      <p:sp>
        <p:nvSpPr>
          <p:cNvPr id="206" name="Google Shape;206;p39"/>
          <p:cNvSpPr txBox="1"/>
          <p:nvPr/>
        </p:nvSpPr>
        <p:spPr>
          <a:xfrm>
            <a:off x="270000" y="3015475"/>
            <a:ext cx="8410800" cy="1795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b="1" dirty="0">
                <a:solidFill>
                  <a:schemeClr val="tx1"/>
                </a:solidFill>
              </a:rPr>
              <a:t>STATUTORY GUIDANCE</a:t>
            </a:r>
            <a:endParaRPr sz="1600" b="1" dirty="0">
              <a:solidFill>
                <a:schemeClr val="tx1"/>
              </a:solidFill>
            </a:endParaRPr>
          </a:p>
          <a:p>
            <a:pPr marL="0" lvl="0" indent="0" algn="l" rtl="0">
              <a:spcBef>
                <a:spcPts val="0"/>
              </a:spcBef>
              <a:spcAft>
                <a:spcPts val="0"/>
              </a:spcAft>
              <a:buNone/>
            </a:pPr>
            <a:r>
              <a:rPr lang="en-GB" sz="1800" dirty="0">
                <a:solidFill>
                  <a:schemeClr val="tx1"/>
                </a:solidFill>
              </a:rPr>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800" dirty="0">
              <a:solidFill>
                <a:schemeClr val="tx1"/>
              </a:solidFill>
            </a:endParaRPr>
          </a:p>
        </p:txBody>
      </p:sp>
      <p:sp>
        <p:nvSpPr>
          <p:cNvPr id="207" name="Google Shape;207;p39"/>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1"/>
        <p:cNvGrpSpPr/>
        <p:nvPr/>
      </p:nvGrpSpPr>
      <p:grpSpPr>
        <a:xfrm>
          <a:off x="0" y="0"/>
          <a:ext cx="0" cy="0"/>
          <a:chOff x="0" y="0"/>
          <a:chExt cx="0" cy="0"/>
        </a:xfrm>
      </p:grpSpPr>
      <p:sp>
        <p:nvSpPr>
          <p:cNvPr id="212" name="Google Shape;212;p4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Teacher wellbeing</a:t>
            </a:r>
            <a:endParaRPr dirty="0"/>
          </a:p>
        </p:txBody>
      </p:sp>
      <p:sp>
        <p:nvSpPr>
          <p:cNvPr id="213" name="Google Shape;213;p40"/>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new curriculum covers a wide range of topics, some of which individual teachers might find personally challenging in different ways. </a:t>
            </a:r>
            <a:endParaRPr sz="1800" dirty="0"/>
          </a:p>
          <a:p>
            <a:pPr marL="0" lvl="0" indent="0" algn="l" rtl="0">
              <a:spcBef>
                <a:spcPts val="1600"/>
              </a:spcBef>
              <a:spcAft>
                <a:spcPts val="0"/>
              </a:spcAft>
              <a:buNone/>
            </a:pPr>
            <a:r>
              <a:rPr lang="en-GB" sz="1800" dirty="0"/>
              <a:t>It is important to feel you can ask for support or raise questions if: </a:t>
            </a:r>
            <a:endParaRPr sz="1800" dirty="0"/>
          </a:p>
          <a:p>
            <a:pPr marL="457200" lvl="0" indent="-342900" algn="l" rtl="0">
              <a:spcBef>
                <a:spcPts val="1600"/>
              </a:spcBef>
              <a:spcAft>
                <a:spcPts val="0"/>
              </a:spcAft>
              <a:buSzPts val="1800"/>
              <a:buChar char="●"/>
            </a:pPr>
            <a:r>
              <a:rPr lang="en-GB" sz="1800" b="1" dirty="0"/>
              <a:t>you have personal experience</a:t>
            </a:r>
            <a:r>
              <a:rPr lang="en-GB" sz="1800" dirty="0"/>
              <a:t> of a topic which makes teaching that content particularly challenging for you</a:t>
            </a:r>
            <a:endParaRPr sz="1800" dirty="0"/>
          </a:p>
          <a:p>
            <a:pPr marL="457200" lvl="0" indent="-342900" algn="l" rtl="0">
              <a:spcBef>
                <a:spcPts val="0"/>
              </a:spcBef>
              <a:spcAft>
                <a:spcPts val="0"/>
              </a:spcAft>
              <a:buSzPts val="1800"/>
              <a:buChar char="●"/>
            </a:pPr>
            <a:r>
              <a:rPr lang="en-GB" sz="1800" b="1" dirty="0"/>
              <a:t>you have personal views</a:t>
            </a:r>
            <a:r>
              <a:rPr lang="en-GB" sz="1800" dirty="0"/>
              <a:t> on a topic that mean you need to discuss how you can ensure the teaching is delivered objectively</a:t>
            </a:r>
            <a:endParaRPr sz="1800" dirty="0"/>
          </a:p>
          <a:p>
            <a:pPr marL="0" lvl="0" indent="0" algn="l" rtl="0">
              <a:spcBef>
                <a:spcPts val="1600"/>
              </a:spcBef>
              <a:spcAft>
                <a:spcPts val="0"/>
              </a:spcAft>
              <a:buNone/>
            </a:pPr>
            <a:r>
              <a:rPr lang="en-GB" sz="1800" dirty="0"/>
              <a:t>Talk to your line manager, in the first instance, if you do need support.  </a:t>
            </a:r>
            <a:endParaRPr sz="1800" dirty="0"/>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214" name="Google Shape;214;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8"/>
        <p:cNvGrpSpPr/>
        <p:nvPr/>
      </p:nvGrpSpPr>
      <p:grpSpPr>
        <a:xfrm>
          <a:off x="0" y="0"/>
          <a:ext cx="0" cy="0"/>
          <a:chOff x="0" y="0"/>
          <a:chExt cx="0" cy="0"/>
        </a:xfrm>
      </p:grpSpPr>
      <p:sp>
        <p:nvSpPr>
          <p:cNvPr id="219" name="Google Shape;219;p41"/>
          <p:cNvSpPr txBox="1">
            <a:spLocks noGrp="1"/>
          </p:cNvSpPr>
          <p:nvPr>
            <p:ph type="title"/>
          </p:nvPr>
        </p:nvSpPr>
        <p:spPr>
          <a:xfrm>
            <a:off x="2863350" y="2150850"/>
            <a:ext cx="34173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Safeguarding</a:t>
            </a:r>
            <a:endParaRPr dirty="0">
              <a:solidFill>
                <a:srgbClr val="FFFFFF"/>
              </a:solidFill>
            </a:endParaRPr>
          </a:p>
        </p:txBody>
      </p:sp>
      <p:sp>
        <p:nvSpPr>
          <p:cNvPr id="220" name="Google Shape;220;p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4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Safeguarding (1)</a:t>
            </a:r>
            <a:endParaRPr dirty="0"/>
          </a:p>
        </p:txBody>
      </p:sp>
      <p:sp>
        <p:nvSpPr>
          <p:cNvPr id="226" name="Google Shape;226;p42"/>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be affected by issues discussed in lessons. </a:t>
            </a:r>
            <a:endParaRPr sz="1800" dirty="0"/>
          </a:p>
          <a:p>
            <a:pPr marL="0" lvl="0" indent="0" algn="l" rtl="0">
              <a:spcBef>
                <a:spcPts val="1000"/>
              </a:spcBef>
              <a:spcAft>
                <a:spcPts val="0"/>
              </a:spcAft>
              <a:buNone/>
            </a:pPr>
            <a:r>
              <a:rPr lang="en-GB" sz="1800" dirty="0"/>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p>
          <a:p>
            <a:pPr marL="0" lvl="0" indent="0" algn="l" rtl="0">
              <a:spcBef>
                <a:spcPts val="1000"/>
              </a:spcBef>
              <a:spcAft>
                <a:spcPts val="0"/>
              </a:spcAft>
              <a:buNone/>
            </a:pPr>
            <a:r>
              <a:rPr lang="en-GB" sz="1800" dirty="0"/>
              <a:t>Teachers may need to deal with disclosures or concerns (e.g. of abuse or offending behaviour) in a way that safeguards pupils in line with school policies, especially the child protection policy.</a:t>
            </a: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27" name="Google Shape;227;p4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1"/>
        <p:cNvGrpSpPr/>
        <p:nvPr/>
      </p:nvGrpSpPr>
      <p:grpSpPr>
        <a:xfrm>
          <a:off x="0" y="0"/>
          <a:ext cx="0" cy="0"/>
          <a:chOff x="0" y="0"/>
          <a:chExt cx="0" cy="0"/>
        </a:xfrm>
      </p:grpSpPr>
      <p:sp>
        <p:nvSpPr>
          <p:cNvPr id="232" name="Google Shape;232;p43"/>
          <p:cNvSpPr txBox="1">
            <a:spLocks noGrp="1"/>
          </p:cNvSpPr>
          <p:nvPr>
            <p:ph type="title"/>
          </p:nvPr>
        </p:nvSpPr>
        <p:spPr>
          <a:xfrm>
            <a:off x="2856000" y="2150850"/>
            <a:ext cx="34320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Ground rules</a:t>
            </a:r>
            <a:endParaRPr dirty="0">
              <a:solidFill>
                <a:srgbClr val="FFFFFF"/>
              </a:solidFill>
            </a:endParaRPr>
          </a:p>
        </p:txBody>
      </p:sp>
      <p:sp>
        <p:nvSpPr>
          <p:cNvPr id="233" name="Google Shape;233;p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0"/>
        <p:cNvGrpSpPr/>
        <p:nvPr/>
      </p:nvGrpSpPr>
      <p:grpSpPr>
        <a:xfrm>
          <a:off x="0" y="0"/>
          <a:ext cx="0" cy="0"/>
          <a:chOff x="0" y="0"/>
          <a:chExt cx="0" cy="0"/>
        </a:xfrm>
      </p:grpSpPr>
      <p:sp>
        <p:nvSpPr>
          <p:cNvPr id="111" name="Google Shape;111;p2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Contents</a:t>
            </a:r>
            <a:endParaRPr dirty="0"/>
          </a:p>
        </p:txBody>
      </p:sp>
      <p:sp>
        <p:nvSpPr>
          <p:cNvPr id="113" name="Google Shape;113;p2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2" name="TextBox 1">
            <a:extLst>
              <a:ext uri="{FF2B5EF4-FFF2-40B4-BE49-F238E27FC236}">
                <a16:creationId xmlns:a16="http://schemas.microsoft.com/office/drawing/2014/main" id="{72CDF580-C72F-4D71-9880-FFB52D30E42C}"/>
              </a:ext>
            </a:extLst>
          </p:cNvPr>
          <p:cNvSpPr txBox="1"/>
          <p:nvPr/>
        </p:nvSpPr>
        <p:spPr>
          <a:xfrm>
            <a:off x="397565" y="1046922"/>
            <a:ext cx="8488018" cy="3647152"/>
          </a:xfrm>
          <a:prstGeom prst="rect">
            <a:avLst/>
          </a:prstGeom>
          <a:noFill/>
        </p:spPr>
        <p:txBody>
          <a:bodyPr wrap="square" rtlCol="0">
            <a:spAutoFit/>
          </a:bodyPr>
          <a:lstStyle/>
          <a:p>
            <a:pPr marL="0" marR="0" indent="0" algn="l" rtl="0" fontAlgn="t">
              <a:lnSpc>
                <a:spcPct val="150000"/>
              </a:lnSpc>
              <a:spcBef>
                <a:spcPts val="0"/>
              </a:spcBef>
              <a:spcAft>
                <a:spcPts val="0"/>
              </a:spcAft>
            </a:pPr>
            <a:r>
              <a:rPr lang="en-GB" sz="18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 </a:t>
            </a: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3</a:t>
            </a:r>
            <a:r>
              <a:rPr lang="en-GB" sz="2200" dirty="0">
                <a:highlight>
                  <a:srgbClr val="FFFFFF"/>
                </a:highlight>
                <a:latin typeface="Arial" panose="020B0604020202020204" pitchFamily="34" charset="0"/>
                <a:ea typeface="Arial" panose="020B0604020202020204" pitchFamily="34" charset="0"/>
              </a:rPr>
              <a:t>	</a:t>
            </a: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About this training module </a:t>
            </a:r>
            <a:endParaRPr lang="en-GB" sz="22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 5</a:t>
            </a:r>
            <a:r>
              <a:rPr lang="en-GB" sz="2200" dirty="0">
                <a:highlight>
                  <a:srgbClr val="FFFFFF"/>
                </a:highlight>
                <a:latin typeface="Arial" panose="020B0604020202020204" pitchFamily="34" charset="0"/>
                <a:ea typeface="Arial" panose="020B0604020202020204" pitchFamily="34" charset="0"/>
              </a:rPr>
              <a:t>	</a:t>
            </a: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Teaching the new curriculum</a:t>
            </a:r>
            <a:endParaRPr lang="en-GB" sz="22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17</a:t>
            </a:r>
            <a:r>
              <a:rPr lang="en-GB" sz="2200" dirty="0">
                <a:highlight>
                  <a:srgbClr val="FFFFFF"/>
                </a:highlight>
                <a:latin typeface="Arial" panose="020B0604020202020204" pitchFamily="34" charset="0"/>
                <a:ea typeface="Arial" panose="020B0604020202020204" pitchFamily="34" charset="0"/>
              </a:rPr>
              <a:t>	</a:t>
            </a: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Safeguarding </a:t>
            </a:r>
            <a:endParaRPr lang="en-GB" sz="2200" b="0" i="0" u="none" strike="noStrike" dirty="0">
              <a:effectLst/>
              <a:latin typeface="Arial" panose="020B0604020202020204" pitchFamily="34" charset="0"/>
            </a:endParaRPr>
          </a:p>
          <a:p>
            <a:pPr marR="0" algn="l" rtl="0" fontAlgn="t">
              <a:lnSpc>
                <a:spcPct val="150000"/>
              </a:lnSpc>
              <a:spcBef>
                <a:spcPts val="0"/>
              </a:spcBef>
              <a:spcAft>
                <a:spcPts val="0"/>
              </a:spcAft>
            </a:pP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19	Ground rules</a:t>
            </a:r>
            <a:endParaRPr lang="en-GB" sz="2200" b="0" i="0" u="none" strike="noStrike" dirty="0">
              <a:effectLst/>
              <a:latin typeface="Arial" panose="020B0604020202020204" pitchFamily="34" charset="0"/>
            </a:endParaRPr>
          </a:p>
          <a:p>
            <a:pPr lvl="2" fontAlgn="t">
              <a:lnSpc>
                <a:spcPct val="150000"/>
              </a:lnSpc>
            </a:pPr>
            <a:r>
              <a:rPr lang="en-GB" sz="2200" b="1"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22	Primary curriculum</a:t>
            </a:r>
            <a:endParaRPr lang="en-GB" sz="2200" b="0" i="0" u="none" strike="noStrike" dirty="0">
              <a:effectLst/>
              <a:latin typeface="Arial" panose="020B0604020202020204" pitchFamily="34" charset="0"/>
            </a:endParaRPr>
          </a:p>
          <a:p>
            <a:pPr marR="0" algn="l" rtl="0" fontAlgn="t">
              <a:lnSpc>
                <a:spcPct val="150000"/>
              </a:lnSpc>
              <a:spcBef>
                <a:spcPts val="0"/>
              </a:spcBef>
              <a:spcAft>
                <a:spcPts val="0"/>
              </a:spcAft>
            </a:pPr>
            <a:r>
              <a:rPr lang="en-GB" sz="2200" b="1"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64	Secondary curriculum</a:t>
            </a:r>
            <a:endParaRPr lang="en-GB" sz="22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82</a:t>
            </a:r>
            <a:r>
              <a:rPr lang="en-GB" sz="2200" dirty="0">
                <a:highlight>
                  <a:srgbClr val="FFFFFF"/>
                </a:highlight>
                <a:latin typeface="Arial" panose="020B0604020202020204" pitchFamily="34" charset="0"/>
                <a:ea typeface="Arial" panose="020B0604020202020204" pitchFamily="34" charset="0"/>
              </a:rPr>
              <a:t>	</a:t>
            </a:r>
            <a:r>
              <a:rPr lang="en-GB" sz="2200" b="0" i="0" u="none" strike="noStrike" dirty="0">
                <a:solidFill>
                  <a:srgbClr val="104F75"/>
                </a:solidFill>
                <a:effectLst/>
                <a:highlight>
                  <a:srgbClr val="FFFFFF"/>
                </a:highlight>
                <a:latin typeface="Arial" panose="020B0604020202020204" pitchFamily="34" charset="0"/>
                <a:ea typeface="Arial" panose="020B0604020202020204" pitchFamily="34" charset="0"/>
                <a:cs typeface="Arial" panose="020B0604020202020204" pitchFamily="34" charset="0"/>
              </a:rPr>
              <a:t>Examples of good practice </a:t>
            </a:r>
            <a:endParaRPr lang="en-GB"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7"/>
        <p:cNvGrpSpPr/>
        <p:nvPr/>
      </p:nvGrpSpPr>
      <p:grpSpPr>
        <a:xfrm>
          <a:off x="0" y="0"/>
          <a:ext cx="0" cy="0"/>
          <a:chOff x="0" y="0"/>
          <a:chExt cx="0" cy="0"/>
        </a:xfrm>
      </p:grpSpPr>
      <p:sp>
        <p:nvSpPr>
          <p:cNvPr id="238" name="Google Shape;238;p44"/>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Create class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39" name="Google Shape;239;p44"/>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Clear class ground rules can help when teaching about sensitive topics. They also support confidentiality and safeguarding of pupils. </a:t>
            </a:r>
            <a:endParaRPr sz="1800" dirty="0"/>
          </a:p>
          <a:p>
            <a:pPr marL="0" lvl="0" indent="0" algn="l" rtl="0">
              <a:spcBef>
                <a:spcPts val="1600"/>
              </a:spcBef>
              <a:spcAft>
                <a:spcPts val="0"/>
              </a:spcAft>
              <a:buNone/>
            </a:pPr>
            <a:r>
              <a:rPr lang="en-GB" sz="1800" dirty="0"/>
              <a:t>Good practice is for ground rules to be: </a:t>
            </a:r>
            <a:endParaRPr sz="1800" dirty="0"/>
          </a:p>
          <a:p>
            <a:pPr marL="457200" lvl="0" indent="-342900" algn="l" rtl="0">
              <a:spcBef>
                <a:spcPts val="1600"/>
              </a:spcBef>
              <a:spcAft>
                <a:spcPts val="0"/>
              </a:spcAft>
              <a:buSzPts val="1800"/>
              <a:buChar char="●"/>
            </a:pPr>
            <a:r>
              <a:rPr lang="en-GB" sz="1800" b="1" dirty="0"/>
              <a:t>discussed</a:t>
            </a:r>
            <a:r>
              <a:rPr lang="en-GB" sz="1800" dirty="0"/>
              <a:t> and understood by all</a:t>
            </a:r>
            <a:endParaRPr sz="1800" dirty="0"/>
          </a:p>
          <a:p>
            <a:pPr marL="457200" lvl="0" indent="-342900" algn="l" rtl="0">
              <a:spcBef>
                <a:spcPts val="0"/>
              </a:spcBef>
              <a:spcAft>
                <a:spcPts val="0"/>
              </a:spcAft>
              <a:buSzPts val="1800"/>
              <a:buChar char="●"/>
            </a:pPr>
            <a:r>
              <a:rPr lang="en-GB" sz="1800" b="1" dirty="0"/>
              <a:t>clear</a:t>
            </a:r>
            <a:r>
              <a:rPr lang="en-GB" sz="1800" dirty="0"/>
              <a:t> and practical</a:t>
            </a:r>
            <a:endParaRPr sz="1800" dirty="0"/>
          </a:p>
          <a:p>
            <a:pPr marL="457200" lvl="0" indent="-342900" algn="l" rtl="0">
              <a:spcBef>
                <a:spcPts val="0"/>
              </a:spcBef>
              <a:spcAft>
                <a:spcPts val="0"/>
              </a:spcAft>
              <a:buSzPts val="1800"/>
              <a:buChar char="●"/>
            </a:pPr>
            <a:r>
              <a:rPr lang="en-GB" sz="1800" b="1" dirty="0"/>
              <a:t>modelled</a:t>
            </a:r>
            <a:r>
              <a:rPr lang="en-GB" sz="1800" dirty="0"/>
              <a:t> by the teacher</a:t>
            </a:r>
            <a:endParaRPr sz="1800" dirty="0"/>
          </a:p>
          <a:p>
            <a:pPr marL="457200" lvl="0" indent="-342900" algn="l" rtl="0">
              <a:spcBef>
                <a:spcPts val="0"/>
              </a:spcBef>
              <a:spcAft>
                <a:spcPts val="0"/>
              </a:spcAft>
              <a:buSzPts val="1800"/>
              <a:buChar char="●"/>
            </a:pPr>
            <a:r>
              <a:rPr lang="en-GB" sz="1800" b="1" dirty="0"/>
              <a:t>followed</a:t>
            </a:r>
            <a:r>
              <a:rPr lang="en-GB" sz="1800" dirty="0"/>
              <a:t> consistently and enforced </a:t>
            </a:r>
            <a:endParaRPr sz="1800" dirty="0"/>
          </a:p>
          <a:p>
            <a:pPr marL="457200" lvl="0" indent="-342900" algn="l" rtl="0">
              <a:spcBef>
                <a:spcPts val="0"/>
              </a:spcBef>
              <a:spcAft>
                <a:spcPts val="0"/>
              </a:spcAft>
              <a:buSzPts val="1800"/>
              <a:buChar char="●"/>
            </a:pPr>
            <a:r>
              <a:rPr lang="en-GB" sz="1800" b="1" dirty="0"/>
              <a:t>updated</a:t>
            </a:r>
            <a:r>
              <a:rPr lang="en-GB" sz="1800" dirty="0"/>
              <a:t> when needed</a:t>
            </a:r>
            <a:endParaRPr sz="1800" dirty="0"/>
          </a:p>
          <a:p>
            <a:pPr marL="457200" lvl="0" indent="-342900" algn="l" rtl="0">
              <a:spcBef>
                <a:spcPts val="0"/>
              </a:spcBef>
              <a:spcAft>
                <a:spcPts val="0"/>
              </a:spcAft>
              <a:buSzPts val="1800"/>
              <a:buChar char="●"/>
            </a:pPr>
            <a:r>
              <a:rPr lang="en-GB" sz="1800" b="1" dirty="0"/>
              <a:t>visible</a:t>
            </a:r>
            <a:r>
              <a:rPr lang="en-GB" sz="1800" dirty="0"/>
              <a:t> in lessons (for example, posters)</a:t>
            </a:r>
            <a:endParaRPr sz="1800" dirty="0"/>
          </a:p>
          <a:p>
            <a:pPr marL="0" lvl="0" indent="0" algn="l" rtl="0">
              <a:spcBef>
                <a:spcPts val="1600"/>
              </a:spcBef>
              <a:spcAft>
                <a:spcPts val="1600"/>
              </a:spcAft>
              <a:buNone/>
            </a:pPr>
            <a:endParaRPr sz="1800" dirty="0"/>
          </a:p>
        </p:txBody>
      </p:sp>
      <p:sp>
        <p:nvSpPr>
          <p:cNvPr id="240" name="Google Shape;240;p4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4"/>
        <p:cNvGrpSpPr/>
        <p:nvPr/>
      </p:nvGrpSpPr>
      <p:grpSpPr>
        <a:xfrm>
          <a:off x="0" y="0"/>
          <a:ext cx="0" cy="0"/>
          <a:chOff x="0" y="0"/>
          <a:chExt cx="0" cy="0"/>
        </a:xfrm>
      </p:grpSpPr>
      <p:sp>
        <p:nvSpPr>
          <p:cNvPr id="245" name="Google Shape;245;p4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Example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46" name="Google Shape;246;p45"/>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Respect privacy</a:t>
            </a:r>
            <a:r>
              <a:rPr lang="en-GB" sz="1800" dirty="0"/>
              <a:t>. We can discuss examples but do not use names or descriptions that identify anyone, including ourselves. </a:t>
            </a:r>
            <a:endParaRPr sz="1800" dirty="0"/>
          </a:p>
          <a:p>
            <a:pPr marL="0" lvl="0" indent="0" algn="l" rtl="0">
              <a:spcBef>
                <a:spcPts val="1600"/>
              </a:spcBef>
              <a:spcAft>
                <a:spcPts val="0"/>
              </a:spcAft>
              <a:buClr>
                <a:schemeClr val="dk1"/>
              </a:buClr>
              <a:buSzPts val="1100"/>
              <a:buFont typeface="Arial"/>
              <a:buNone/>
            </a:pPr>
            <a:r>
              <a:rPr lang="en-GB" sz="1800" b="1" dirty="0"/>
              <a:t>Listen to others</a:t>
            </a:r>
            <a:r>
              <a:rPr lang="en-GB" sz="1800" dirty="0"/>
              <a:t>. It is okay to disagree with each other, but we should listen properly before making assumptions or deciding how to respond. When disagreeing, challenge the statement not the person. </a:t>
            </a:r>
            <a:endParaRPr sz="1800" dirty="0"/>
          </a:p>
          <a:p>
            <a:pPr marL="0" lvl="0" indent="0" algn="l" rtl="0">
              <a:spcBef>
                <a:spcPts val="1600"/>
              </a:spcBef>
              <a:spcAft>
                <a:spcPts val="0"/>
              </a:spcAft>
              <a:buClr>
                <a:schemeClr val="dk1"/>
              </a:buClr>
              <a:buSzPts val="1100"/>
              <a:buFont typeface="Arial"/>
              <a:buNone/>
            </a:pPr>
            <a:r>
              <a:rPr lang="en-GB" sz="1800" b="1" dirty="0"/>
              <a:t>No judgement</a:t>
            </a:r>
            <a:r>
              <a:rPr lang="en-GB" sz="1800" dirty="0"/>
              <a:t>. We can explore beliefs and misunderstandings about a topic without fear of being judged. </a:t>
            </a:r>
            <a:endParaRPr sz="1800" dirty="0"/>
          </a:p>
          <a:p>
            <a:pPr marL="0" lvl="0" indent="0" algn="l" rtl="0">
              <a:spcBef>
                <a:spcPts val="1600"/>
              </a:spcBef>
              <a:spcAft>
                <a:spcPts val="1600"/>
              </a:spcAft>
              <a:buClr>
                <a:schemeClr val="dk1"/>
              </a:buClr>
              <a:buSzPts val="1100"/>
              <a:buFont typeface="Arial"/>
              <a:buNone/>
            </a:pPr>
            <a:r>
              <a:rPr lang="en-GB" sz="1800" b="1" dirty="0"/>
              <a:t>Choose level of participation. </a:t>
            </a:r>
            <a:r>
              <a:rPr lang="en-GB" sz="1800" dirty="0"/>
              <a:t>Everyone has the right to choose not to answer a question or join discussion. We never put anyone ‘on the spot’ (no personal questions or pressure to answer).</a:t>
            </a:r>
            <a:endParaRPr sz="1800" dirty="0"/>
          </a:p>
        </p:txBody>
      </p:sp>
      <p:sp>
        <p:nvSpPr>
          <p:cNvPr id="247" name="Google Shape;247;p4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1"/>
        <p:cNvGrpSpPr/>
        <p:nvPr/>
      </p:nvGrpSpPr>
      <p:grpSpPr>
        <a:xfrm>
          <a:off x="0" y="0"/>
          <a:ext cx="0" cy="0"/>
          <a:chOff x="0" y="0"/>
          <a:chExt cx="0" cy="0"/>
        </a:xfrm>
      </p:grpSpPr>
      <p:sp>
        <p:nvSpPr>
          <p:cNvPr id="252" name="Google Shape;252;p46"/>
          <p:cNvSpPr txBox="1">
            <a:spLocks noGrp="1"/>
          </p:cNvSpPr>
          <p:nvPr>
            <p:ph type="title"/>
          </p:nvPr>
        </p:nvSpPr>
        <p:spPr>
          <a:xfrm>
            <a:off x="2327550" y="2150850"/>
            <a:ext cx="44889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Primary curriculum</a:t>
            </a:r>
            <a:endParaRPr dirty="0">
              <a:solidFill>
                <a:srgbClr val="FFFFFF"/>
              </a:solidFill>
            </a:endParaRPr>
          </a:p>
        </p:txBody>
      </p:sp>
      <p:sp>
        <p:nvSpPr>
          <p:cNvPr id="253" name="Google Shape;253;p4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7"/>
        <p:cNvGrpSpPr/>
        <p:nvPr/>
      </p:nvGrpSpPr>
      <p:grpSpPr>
        <a:xfrm>
          <a:off x="0" y="0"/>
          <a:ext cx="0" cy="0"/>
          <a:chOff x="0" y="0"/>
          <a:chExt cx="0" cy="0"/>
        </a:xfrm>
      </p:grpSpPr>
      <p:sp>
        <p:nvSpPr>
          <p:cNvPr id="258" name="Google Shape;258;p47"/>
          <p:cNvSpPr txBox="1">
            <a:spLocks noGrp="1"/>
          </p:cNvSpPr>
          <p:nvPr>
            <p:ph type="title"/>
          </p:nvPr>
        </p:nvSpPr>
        <p:spPr>
          <a:xfrm>
            <a:off x="1310550" y="2150850"/>
            <a:ext cx="652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Concepts of basic first aid</a:t>
            </a:r>
            <a:endParaRPr dirty="0">
              <a:solidFill>
                <a:schemeClr val="accent1"/>
              </a:solidFill>
            </a:endParaRPr>
          </a:p>
        </p:txBody>
      </p:sp>
      <p:sp>
        <p:nvSpPr>
          <p:cNvPr id="259" name="Google Shape;259;p4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3"/>
        <p:cNvGrpSpPr/>
        <p:nvPr/>
      </p:nvGrpSpPr>
      <p:grpSpPr>
        <a:xfrm>
          <a:off x="0" y="0"/>
          <a:ext cx="0" cy="0"/>
          <a:chOff x="0" y="0"/>
          <a:chExt cx="0" cy="0"/>
        </a:xfrm>
      </p:grpSpPr>
      <p:sp>
        <p:nvSpPr>
          <p:cNvPr id="265" name="Google Shape;265;p48"/>
          <p:cNvSpPr txBox="1">
            <a:spLocks noGrp="1"/>
          </p:cNvSpPr>
          <p:nvPr>
            <p:ph type="body" idx="1"/>
          </p:nvPr>
        </p:nvSpPr>
        <p:spPr>
          <a:xfrm>
            <a:off x="270000" y="789000"/>
            <a:ext cx="59379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basic first aid teaches us </a:t>
            </a:r>
            <a:r>
              <a:rPr lang="en-GB" b="1" dirty="0"/>
              <a:t>when and how to help someone</a:t>
            </a:r>
            <a:r>
              <a:rPr lang="en-GB" dirty="0"/>
              <a:t> who is suddenly injured or ill. </a:t>
            </a:r>
            <a:endParaRPr dirty="0"/>
          </a:p>
          <a:p>
            <a:pPr marL="0" lvl="0" indent="0" algn="l" rtl="0">
              <a:spcBef>
                <a:spcPts val="1000"/>
              </a:spcBef>
              <a:spcAft>
                <a:spcPts val="0"/>
              </a:spcAft>
              <a:buNone/>
            </a:pPr>
            <a:r>
              <a:rPr lang="en-GB" dirty="0"/>
              <a:t>This can mean:</a:t>
            </a:r>
            <a:endParaRPr dirty="0"/>
          </a:p>
          <a:p>
            <a:pPr marL="457200" lvl="0" indent="-342900" algn="l" rtl="0">
              <a:spcBef>
                <a:spcPts val="1000"/>
              </a:spcBef>
              <a:spcAft>
                <a:spcPts val="0"/>
              </a:spcAft>
              <a:buSzPts val="1800"/>
              <a:buChar char="●"/>
            </a:pPr>
            <a:r>
              <a:rPr lang="en-GB" dirty="0"/>
              <a:t>carrying out first aid on ourselves or another person  </a:t>
            </a:r>
            <a:endParaRPr dirty="0"/>
          </a:p>
          <a:p>
            <a:pPr marL="457200" lvl="0" indent="-342900" algn="l" rtl="0">
              <a:spcBef>
                <a:spcPts val="0"/>
              </a:spcBef>
              <a:spcAft>
                <a:spcPts val="0"/>
              </a:spcAft>
              <a:buSzPts val="1800"/>
              <a:buChar char="●"/>
            </a:pPr>
            <a:r>
              <a:rPr lang="en-GB" dirty="0"/>
              <a:t>explaining to someone else how to carry out first aid </a:t>
            </a:r>
            <a:endParaRPr dirty="0"/>
          </a:p>
          <a:p>
            <a:pPr marL="457200" lvl="0" indent="-342900" algn="l" rtl="0">
              <a:spcBef>
                <a:spcPts val="0"/>
              </a:spcBef>
              <a:spcAft>
                <a:spcPts val="0"/>
              </a:spcAft>
              <a:buSzPts val="1800"/>
              <a:buChar char="●"/>
            </a:pPr>
            <a:r>
              <a:rPr lang="en-GB" dirty="0"/>
              <a:t>calling for help from adults or emergency services </a:t>
            </a:r>
            <a:endParaRPr dirty="0"/>
          </a:p>
          <a:p>
            <a:pPr marL="0" lvl="0" indent="0" algn="l" rtl="0">
              <a:lnSpc>
                <a:spcPct val="115000"/>
              </a:lnSpc>
              <a:spcBef>
                <a:spcPts val="1000"/>
              </a:spcBef>
              <a:spcAft>
                <a:spcPts val="0"/>
              </a:spcAft>
              <a:buNone/>
            </a:pPr>
            <a:r>
              <a:rPr lang="en-GB" dirty="0"/>
              <a:t>Explore situations where basic first aid might be needed (e.g. the scenarios in this module). Explain that pupils will learn when and how they might help, but </a:t>
            </a:r>
            <a:r>
              <a:rPr lang="en-GB" b="1" dirty="0"/>
              <a:t>they should still speak to an adult</a:t>
            </a:r>
            <a:r>
              <a:rPr lang="en-GB" dirty="0"/>
              <a:t> if they or someone they know is in pain or has hurt themselves.  </a:t>
            </a:r>
            <a:endParaRPr dirty="0"/>
          </a:p>
          <a:p>
            <a:pPr marL="0" lvl="0" indent="0" algn="l" rtl="0">
              <a:lnSpc>
                <a:spcPct val="115000"/>
              </a:lnSpc>
              <a:spcBef>
                <a:spcPts val="0"/>
              </a:spcBef>
              <a:spcAft>
                <a:spcPts val="0"/>
              </a:spcAft>
              <a:buNone/>
            </a:pPr>
            <a:endParaRPr b="1" dirty="0"/>
          </a:p>
        </p:txBody>
      </p:sp>
      <p:sp>
        <p:nvSpPr>
          <p:cNvPr id="264" name="Google Shape;264;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Introducing basic first aid </a:t>
            </a:r>
            <a:endParaRPr dirty="0"/>
          </a:p>
        </p:txBody>
      </p:sp>
      <p:sp>
        <p:nvSpPr>
          <p:cNvPr id="268" name="Google Shape;268;p4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66" name="Google Shape;266;p48"/>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7" name="Google Shape;267;p48">
            <a:extLst>
              <a:ext uri="{C183D7F6-B498-43B3-948B-1728B52AA6E4}">
                <adec:decorative xmlns:adec="http://schemas.microsoft.com/office/drawing/2017/decorative"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2"/>
        <p:cNvGrpSpPr/>
        <p:nvPr/>
      </p:nvGrpSpPr>
      <p:grpSpPr>
        <a:xfrm>
          <a:off x="0" y="0"/>
          <a:ext cx="0" cy="0"/>
          <a:chOff x="0" y="0"/>
          <a:chExt cx="0" cy="0"/>
        </a:xfrm>
      </p:grpSpPr>
      <p:sp>
        <p:nvSpPr>
          <p:cNvPr id="274" name="Google Shape;274;p4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pupils should </a:t>
            </a:r>
            <a:r>
              <a:rPr lang="en-GB" b="1" dirty="0"/>
              <a:t>always check whether it is safe for them and other people if they do basic first aid</a:t>
            </a:r>
            <a:r>
              <a:rPr lang="en-GB" dirty="0"/>
              <a:t>. For example, they should check for a risk of:   </a:t>
            </a:r>
            <a:endParaRPr dirty="0"/>
          </a:p>
          <a:p>
            <a:pPr marL="457200" lvl="0" indent="-317500" algn="l" rtl="0">
              <a:spcBef>
                <a:spcPts val="1000"/>
              </a:spcBef>
              <a:spcAft>
                <a:spcPts val="0"/>
              </a:spcAft>
              <a:buSzPts val="1400"/>
              <a:buChar char="●"/>
            </a:pPr>
            <a:r>
              <a:rPr lang="en-GB" dirty="0"/>
              <a:t>being cut by broken glass </a:t>
            </a:r>
            <a:endParaRPr dirty="0"/>
          </a:p>
          <a:p>
            <a:pPr marL="457200" lvl="0" indent="-317500" algn="l" rtl="0">
              <a:spcBef>
                <a:spcPts val="0"/>
              </a:spcBef>
              <a:spcAft>
                <a:spcPts val="0"/>
              </a:spcAft>
              <a:buSzPts val="1400"/>
              <a:buChar char="●"/>
            </a:pPr>
            <a:r>
              <a:rPr lang="en-GB" dirty="0"/>
              <a:t>falling from a height</a:t>
            </a:r>
            <a:endParaRPr dirty="0"/>
          </a:p>
          <a:p>
            <a:pPr marL="457200" lvl="0" indent="-317500" algn="l" rtl="0">
              <a:spcBef>
                <a:spcPts val="0"/>
              </a:spcBef>
              <a:spcAft>
                <a:spcPts val="0"/>
              </a:spcAft>
              <a:buSzPts val="1400"/>
              <a:buChar char="●"/>
            </a:pPr>
            <a:r>
              <a:rPr lang="en-GB" dirty="0"/>
              <a:t>something falling onto them</a:t>
            </a:r>
            <a:endParaRPr dirty="0"/>
          </a:p>
          <a:p>
            <a:pPr marL="457200" lvl="0" indent="-317500" algn="l" rtl="0">
              <a:spcBef>
                <a:spcPts val="0"/>
              </a:spcBef>
              <a:spcAft>
                <a:spcPts val="0"/>
              </a:spcAft>
              <a:buSzPts val="1400"/>
              <a:buChar char="●"/>
            </a:pPr>
            <a:r>
              <a:rPr lang="en-GB" dirty="0"/>
              <a:t>busy traffic  </a:t>
            </a:r>
            <a:endParaRPr dirty="0"/>
          </a:p>
          <a:p>
            <a:pPr marL="457200" lvl="0" indent="-317500" algn="l" rtl="0">
              <a:spcBef>
                <a:spcPts val="0"/>
              </a:spcBef>
              <a:spcAft>
                <a:spcPts val="0"/>
              </a:spcAft>
              <a:buSzPts val="1400"/>
              <a:buChar char="●"/>
            </a:pPr>
            <a:r>
              <a:rPr lang="en-GB" dirty="0"/>
              <a:t>coming into contact with fire or chemicals</a:t>
            </a:r>
            <a:endParaRPr dirty="0"/>
          </a:p>
          <a:p>
            <a:pPr marL="0" lvl="0" indent="0" algn="l" rtl="0">
              <a:lnSpc>
                <a:spcPct val="115000"/>
              </a:lnSpc>
              <a:spcBef>
                <a:spcPts val="1000"/>
              </a:spcBef>
              <a:spcAft>
                <a:spcPts val="0"/>
              </a:spcAft>
              <a:buNone/>
            </a:pPr>
            <a:r>
              <a:rPr lang="en-GB" dirty="0"/>
              <a:t>If there has been an accident, or there is a serious danger to them or another person, pupils should always </a:t>
            </a:r>
            <a:r>
              <a:rPr lang="en-GB" b="1" dirty="0"/>
              <a:t>find a safe space and call 999</a:t>
            </a:r>
            <a:r>
              <a:rPr lang="en-GB" dirty="0"/>
              <a:t>.</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b="1" dirty="0"/>
          </a:p>
        </p:txBody>
      </p:sp>
      <p:sp>
        <p:nvSpPr>
          <p:cNvPr id="273" name="Google Shape;273;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Putting safety first</a:t>
            </a:r>
            <a:endParaRPr dirty="0"/>
          </a:p>
        </p:txBody>
      </p:sp>
      <p:sp>
        <p:nvSpPr>
          <p:cNvPr id="277" name="Google Shape;277;p4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75" name="Google Shape;275;p49"/>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6" name="Google Shape;276;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1"/>
        <p:cNvGrpSpPr/>
        <p:nvPr/>
      </p:nvGrpSpPr>
      <p:grpSpPr>
        <a:xfrm>
          <a:off x="0" y="0"/>
          <a:ext cx="0" cy="0"/>
          <a:chOff x="0" y="0"/>
          <a:chExt cx="0" cy="0"/>
        </a:xfrm>
      </p:grpSpPr>
      <p:sp>
        <p:nvSpPr>
          <p:cNvPr id="282" name="Google Shape;282;p5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Minor and major injuries</a:t>
            </a:r>
            <a:endParaRPr dirty="0"/>
          </a:p>
        </p:txBody>
      </p:sp>
      <p:sp>
        <p:nvSpPr>
          <p:cNvPr id="286" name="Google Shape;286;p5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83" name="Google Shape;283;p5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basic first aid allows us to:</a:t>
            </a:r>
            <a:endParaRPr dirty="0"/>
          </a:p>
          <a:p>
            <a:pPr marL="457200" lvl="0" indent="-317500" algn="l" rtl="0">
              <a:lnSpc>
                <a:spcPct val="115000"/>
              </a:lnSpc>
              <a:spcBef>
                <a:spcPts val="1000"/>
              </a:spcBef>
              <a:spcAft>
                <a:spcPts val="0"/>
              </a:spcAft>
              <a:buSzPts val="1400"/>
              <a:buChar char="●"/>
            </a:pPr>
            <a:r>
              <a:rPr lang="en-GB" dirty="0"/>
              <a:t>help when someone has a minor injury or illness</a:t>
            </a:r>
            <a:endParaRPr dirty="0"/>
          </a:p>
          <a:p>
            <a:pPr marL="457200" lvl="0" indent="-317500" algn="l" rtl="0">
              <a:lnSpc>
                <a:spcPct val="115000"/>
              </a:lnSpc>
              <a:spcBef>
                <a:spcPts val="0"/>
              </a:spcBef>
              <a:spcAft>
                <a:spcPts val="0"/>
              </a:spcAft>
              <a:buSzPts val="1400"/>
              <a:buChar char="●"/>
            </a:pPr>
            <a:r>
              <a:rPr lang="en-GB" dirty="0"/>
              <a:t>keep someone with a more serious injury safe while they are waiting for emergency help (if it is safe to do so)</a:t>
            </a:r>
            <a:endParaRPr dirty="0"/>
          </a:p>
          <a:p>
            <a:pPr marL="0" lvl="0" indent="0" algn="l" rtl="0">
              <a:lnSpc>
                <a:spcPct val="115000"/>
              </a:lnSpc>
              <a:spcBef>
                <a:spcPts val="1000"/>
              </a:spcBef>
              <a:spcAft>
                <a:spcPts val="0"/>
              </a:spcAft>
              <a:buNone/>
            </a:pPr>
            <a:r>
              <a:rPr lang="en-GB" dirty="0"/>
              <a:t>Teach that it is not always obvious whether an injury is minor or major. Explain that when they learn about common injuries, </a:t>
            </a:r>
            <a:r>
              <a:rPr lang="en-GB" b="1" dirty="0"/>
              <a:t>pupils will also learn to look out for signs that they should get emergency help</a:t>
            </a:r>
            <a:r>
              <a:rPr lang="en-GB" dirty="0"/>
              <a:t>. </a:t>
            </a:r>
            <a:endParaRPr dirty="0"/>
          </a:p>
          <a:p>
            <a:pPr marL="0" lvl="0" indent="0" algn="l" rtl="0">
              <a:lnSpc>
                <a:spcPct val="115000"/>
              </a:lnSpc>
              <a:spcBef>
                <a:spcPts val="1000"/>
              </a:spcBef>
              <a:spcAft>
                <a:spcPts val="0"/>
              </a:spcAft>
              <a:buNone/>
            </a:pPr>
            <a:r>
              <a:rPr lang="en-GB" dirty="0"/>
              <a:t>Remind pupils that they should always tell an adult if they or somebody else is hurt or ill.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b="1" dirty="0"/>
          </a:p>
        </p:txBody>
      </p:sp>
      <p:sp>
        <p:nvSpPr>
          <p:cNvPr id="284" name="Google Shape;284;p5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85" name="Google Shape;285;p50">
            <a:extLst>
              <a:ext uri="{C183D7F6-B498-43B3-948B-1728B52AA6E4}">
                <adec:decorative xmlns:adec="http://schemas.microsoft.com/office/drawing/2017/decorative"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0"/>
        <p:cNvGrpSpPr/>
        <p:nvPr/>
      </p:nvGrpSpPr>
      <p:grpSpPr>
        <a:xfrm>
          <a:off x="0" y="0"/>
          <a:ext cx="0" cy="0"/>
          <a:chOff x="0" y="0"/>
          <a:chExt cx="0" cy="0"/>
        </a:xfrm>
      </p:grpSpPr>
      <p:sp>
        <p:nvSpPr>
          <p:cNvPr id="291" name="Google Shape;291;p5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Medication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95" name="Google Shape;295;p5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92" name="Google Shape;292;p51"/>
          <p:cNvSpPr txBox="1">
            <a:spLocks noGrp="1"/>
          </p:cNvSpPr>
          <p:nvPr>
            <p:ph type="body" idx="1"/>
          </p:nvPr>
        </p:nvSpPr>
        <p:spPr>
          <a:xfrm>
            <a:off x="270000" y="789125"/>
            <a:ext cx="5908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a:t>
            </a:r>
            <a:endParaRPr sz="1800" dirty="0"/>
          </a:p>
          <a:p>
            <a:pPr marL="457200" lvl="0" indent="-342900" algn="l" rtl="0">
              <a:spcBef>
                <a:spcPts val="1000"/>
              </a:spcBef>
              <a:spcAft>
                <a:spcPts val="0"/>
              </a:spcAft>
              <a:buSzPts val="1800"/>
              <a:buChar char="●"/>
            </a:pPr>
            <a:r>
              <a:rPr lang="en-GB" sz="1800" dirty="0"/>
              <a:t>the painkillers </a:t>
            </a:r>
            <a:r>
              <a:rPr lang="en-GB" sz="1800" b="1" dirty="0"/>
              <a:t>paracetamol</a:t>
            </a:r>
            <a:r>
              <a:rPr lang="en-GB" sz="1800" dirty="0"/>
              <a:t> and </a:t>
            </a:r>
            <a:r>
              <a:rPr lang="en-GB" sz="1800" b="1" dirty="0"/>
              <a:t>ibuprofen </a:t>
            </a:r>
            <a:r>
              <a:rPr lang="en-GB" sz="1800" dirty="0"/>
              <a:t>are often used for pain caused by minor injuries</a:t>
            </a:r>
            <a:endParaRPr sz="1800" dirty="0"/>
          </a:p>
          <a:p>
            <a:pPr marL="457200" lvl="0" indent="-342900" algn="l" rtl="0">
              <a:spcBef>
                <a:spcPts val="0"/>
              </a:spcBef>
              <a:spcAft>
                <a:spcPts val="0"/>
              </a:spcAft>
              <a:buSzPts val="1800"/>
              <a:buChar char="●"/>
            </a:pPr>
            <a:r>
              <a:rPr lang="en-GB" sz="1800" b="1" dirty="0"/>
              <a:t>antihistamines</a:t>
            </a:r>
            <a:r>
              <a:rPr lang="en-GB" sz="1800" dirty="0"/>
              <a:t> are used to treat allergies</a:t>
            </a:r>
            <a:endParaRPr sz="1800" dirty="0"/>
          </a:p>
          <a:p>
            <a:pPr marL="0" lvl="0" indent="0" algn="l" rtl="0">
              <a:spcBef>
                <a:spcPts val="1000"/>
              </a:spcBef>
              <a:spcAft>
                <a:spcPts val="0"/>
              </a:spcAft>
              <a:buNone/>
            </a:pPr>
            <a:r>
              <a:rPr lang="en-GB" sz="1800" dirty="0"/>
              <a:t>Stress that pupils should: </a:t>
            </a:r>
            <a:endParaRPr sz="1800" dirty="0"/>
          </a:p>
          <a:p>
            <a:pPr marL="457200" lvl="0" indent="-342900" algn="l" rtl="0">
              <a:spcBef>
                <a:spcPts val="1600"/>
              </a:spcBef>
              <a:spcAft>
                <a:spcPts val="0"/>
              </a:spcAft>
              <a:buSzPts val="1800"/>
              <a:buChar char="●"/>
            </a:pPr>
            <a:r>
              <a:rPr lang="en-GB" sz="1800" dirty="0"/>
              <a:t>only take painkillers with the knowledge, consent and guidance of a parent/guardian/doctor</a:t>
            </a:r>
            <a:endParaRPr sz="1800" dirty="0"/>
          </a:p>
          <a:p>
            <a:pPr marL="457200" lvl="0" indent="-342900" algn="l" rtl="0">
              <a:spcBef>
                <a:spcPts val="0"/>
              </a:spcBef>
              <a:spcAft>
                <a:spcPts val="0"/>
              </a:spcAft>
              <a:buSzPts val="1800"/>
              <a:buChar char="●"/>
            </a:pPr>
            <a:r>
              <a:rPr lang="en-GB" sz="1800" dirty="0"/>
              <a:t>follow packaging instructions for recommended dose (which varies according to age) </a:t>
            </a:r>
            <a:endParaRPr sz="1800" dirty="0"/>
          </a:p>
          <a:p>
            <a:pPr marL="457200" lvl="0" indent="-342900" algn="l" rtl="0">
              <a:spcBef>
                <a:spcPts val="0"/>
              </a:spcBef>
              <a:spcAft>
                <a:spcPts val="0"/>
              </a:spcAft>
              <a:buSzPts val="1800"/>
              <a:buChar char="●"/>
            </a:pPr>
            <a:r>
              <a:rPr lang="en-GB" sz="1800" dirty="0"/>
              <a:t>never take </a:t>
            </a:r>
            <a:r>
              <a:rPr lang="en-GB" sz="1800" b="1" dirty="0"/>
              <a:t>aspirin</a:t>
            </a:r>
            <a:r>
              <a:rPr lang="en-GB" sz="1800" dirty="0"/>
              <a:t>, if they are under 16 (as it can damage their liver and brain)</a:t>
            </a:r>
            <a:endParaRPr sz="1800" dirty="0"/>
          </a:p>
          <a:p>
            <a:pPr marL="0" lvl="0" indent="0" algn="l" rtl="0">
              <a:spcBef>
                <a:spcPts val="1600"/>
              </a:spcBef>
              <a:spcAft>
                <a:spcPts val="1600"/>
              </a:spcAft>
              <a:buNone/>
            </a:pPr>
            <a:endParaRPr sz="1800" dirty="0"/>
          </a:p>
        </p:txBody>
      </p:sp>
      <p:sp>
        <p:nvSpPr>
          <p:cNvPr id="294" name="Google Shape;294;p51"/>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3" name="Google Shape;293;p51">
            <a:extLst>
              <a:ext uri="{C183D7F6-B498-43B3-948B-1728B52AA6E4}">
                <adec:decorative xmlns:adec="http://schemas.microsoft.com/office/drawing/2017/decorative" val="1"/>
              </a:ext>
            </a:extLst>
          </p:cNvPr>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9"/>
        <p:cNvGrpSpPr/>
        <p:nvPr/>
      </p:nvGrpSpPr>
      <p:grpSpPr>
        <a:xfrm>
          <a:off x="0" y="0"/>
          <a:ext cx="0" cy="0"/>
          <a:chOff x="0" y="0"/>
          <a:chExt cx="0" cy="0"/>
        </a:xfrm>
      </p:grpSpPr>
      <p:sp>
        <p:nvSpPr>
          <p:cNvPr id="300" name="Google Shape;300;p5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Antiseptic cream</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04" name="Google Shape;304;p5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01" name="Google Shape;301;p5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antiseptic creams are used to treat minor injuries such as cuts, grazes, burns and scalds, and insect bites. They help clean wounds and protect against infection by killing bacteria around the wound. </a:t>
            </a:r>
            <a:endParaRPr sz="1800" dirty="0"/>
          </a:p>
          <a:p>
            <a:pPr marL="0" lvl="0" indent="0" algn="l" rtl="0">
              <a:spcBef>
                <a:spcPts val="1600"/>
              </a:spcBef>
              <a:spcAft>
                <a:spcPts val="1600"/>
              </a:spcAft>
              <a:buNone/>
            </a:pPr>
            <a:r>
              <a:rPr lang="en-GB" sz="1800" dirty="0"/>
              <a:t>Explain that antiseptic cream should not be used on wounds that are going to be covered by a dressing. This is because they can keep the skin wet, damage it and slow down healing. (Reference: </a:t>
            </a: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t>.)</a:t>
            </a:r>
            <a:endParaRPr sz="1800" dirty="0"/>
          </a:p>
        </p:txBody>
      </p:sp>
      <p:sp>
        <p:nvSpPr>
          <p:cNvPr id="303" name="Google Shape;303;p52"/>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02" name="Google Shape;302;p5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08"/>
        <p:cNvGrpSpPr/>
        <p:nvPr/>
      </p:nvGrpSpPr>
      <p:grpSpPr>
        <a:xfrm>
          <a:off x="0" y="0"/>
          <a:ext cx="0" cy="0"/>
          <a:chOff x="0" y="0"/>
          <a:chExt cx="0" cy="0"/>
        </a:xfrm>
      </p:grpSpPr>
      <p:sp>
        <p:nvSpPr>
          <p:cNvPr id="309" name="Google Shape;309;p5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Dressings and bandages</a:t>
            </a:r>
            <a:endParaRPr dirty="0"/>
          </a:p>
          <a:p>
            <a:pPr marL="0" lvl="0" indent="0" algn="l" rtl="0">
              <a:spcBef>
                <a:spcPts val="0"/>
              </a:spcBef>
              <a:spcAft>
                <a:spcPts val="0"/>
              </a:spcAft>
              <a:buNone/>
            </a:pPr>
            <a:endParaRPr dirty="0">
              <a:solidFill>
                <a:srgbClr val="073763"/>
              </a:solidFill>
            </a:endParaRPr>
          </a:p>
        </p:txBody>
      </p:sp>
      <p:sp>
        <p:nvSpPr>
          <p:cNvPr id="313" name="Google Shape;313;p5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10" name="Google Shape;310;p5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Introduce pupils to a range of dressings (e.g. plasters) and bandages (e.g. roller bandage). Explore situations in which pupils might need to use dressings and bandages. </a:t>
            </a:r>
            <a:endParaRPr sz="1800" dirty="0"/>
          </a:p>
          <a:p>
            <a:pPr marL="0" lvl="0" indent="0" algn="l" rtl="0">
              <a:spcBef>
                <a:spcPts val="1600"/>
              </a:spcBef>
              <a:spcAft>
                <a:spcPts val="0"/>
              </a:spcAft>
              <a:buNone/>
            </a:pPr>
            <a:r>
              <a:rPr lang="en-GB" sz="1800" dirty="0"/>
              <a:t>Teach that dressings are sterile pads that we put </a:t>
            </a:r>
            <a:br>
              <a:rPr lang="en-GB" sz="1800" dirty="0"/>
            </a:br>
            <a:r>
              <a:rPr lang="en-GB" sz="1800" dirty="0"/>
              <a:t>onto wounds to promote healing, keep wounds clean and prevent further harm. Bandages are used to hold dressings in place, support injured joints and control bleeding.</a:t>
            </a:r>
            <a:endParaRPr sz="1800" dirty="0"/>
          </a:p>
          <a:p>
            <a:pPr marL="0" lvl="0" indent="0" algn="l" rtl="0">
              <a:spcBef>
                <a:spcPts val="1600"/>
              </a:spcBef>
              <a:spcAft>
                <a:spcPts val="1600"/>
              </a:spcAft>
              <a:buNone/>
            </a:pPr>
            <a:r>
              <a:rPr lang="en-GB" sz="1800" dirty="0"/>
              <a:t>Provide pupils with opportunities to practise applying dressings and bandages.</a:t>
            </a:r>
            <a:endParaRPr sz="1800" dirty="0"/>
          </a:p>
        </p:txBody>
      </p:sp>
      <p:sp>
        <p:nvSpPr>
          <p:cNvPr id="312" name="Google Shape;312;p53"/>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11" name="Google Shape;311;p5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7"/>
        <p:cNvGrpSpPr/>
        <p:nvPr/>
      </p:nvGrpSpPr>
      <p:grpSpPr>
        <a:xfrm>
          <a:off x="0" y="0"/>
          <a:ext cx="0" cy="0"/>
          <a:chOff x="0" y="0"/>
          <a:chExt cx="0" cy="0"/>
        </a:xfrm>
      </p:grpSpPr>
      <p:sp>
        <p:nvSpPr>
          <p:cNvPr id="118" name="Google Shape;118;p2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this training module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19" name="Google Shape;119;p2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Subject leads</a:t>
            </a:r>
            <a:r>
              <a:rPr lang="en-GB" sz="1800" dirty="0"/>
              <a:t> can use the adaptable slides and </a:t>
            </a:r>
            <a:r>
              <a:rPr lang="en-GB" sz="1800" b="1" dirty="0"/>
              <a:t>‘activities and templates for trainers’</a:t>
            </a:r>
            <a:r>
              <a:rPr lang="en-GB" sz="1800" dirty="0"/>
              <a:t> section at the end of this module to help shape training sessions for teachers.</a:t>
            </a:r>
            <a:endParaRPr sz="1800" dirty="0"/>
          </a:p>
          <a:p>
            <a:pPr marL="0" lvl="0" indent="0" algn="l" rtl="0">
              <a:spcBef>
                <a:spcPts val="1600"/>
              </a:spcBef>
              <a:spcAft>
                <a:spcPts val="0"/>
              </a:spcAft>
              <a:buNone/>
            </a:pPr>
            <a:r>
              <a:rPr lang="en-GB" sz="1800" dirty="0"/>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val="tx"/>
                    </a:ext>
                  </a:extLst>
                </a:hlinkClick>
              </a:rPr>
              <a:t>statutory guidance</a:t>
            </a:r>
            <a:r>
              <a:rPr lang="en-GB" sz="1800" dirty="0"/>
              <a:t> on teaching </a:t>
            </a:r>
            <a:r>
              <a:rPr lang="en-GB" sz="1800" b="1" dirty="0"/>
              <a:t>basic first aid</a:t>
            </a:r>
            <a:r>
              <a:rPr lang="en-GB" sz="1800" dirty="0"/>
              <a:t>, which schools should read in full.</a:t>
            </a:r>
            <a:endParaRPr sz="1800" dirty="0"/>
          </a:p>
          <a:p>
            <a:pPr marL="0" lvl="0" indent="0" algn="l" rtl="0">
              <a:spcBef>
                <a:spcPts val="1600"/>
              </a:spcBef>
              <a:spcAft>
                <a:spcPts val="1600"/>
              </a:spcAft>
              <a:buNone/>
            </a:pPr>
            <a:r>
              <a:rPr lang="en-GB" sz="1800" dirty="0"/>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val="tx"/>
                    </a:ext>
                  </a:extLst>
                </a:hlinkClick>
              </a:rPr>
              <a:t>Early Career Framework</a:t>
            </a:r>
            <a:r>
              <a:rPr lang="en-GB" sz="1800" dirty="0">
                <a:solidFill>
                  <a:srgbClr val="0000FF"/>
                </a:solidFill>
              </a:rPr>
              <a:t> </a:t>
            </a:r>
            <a:r>
              <a:rPr lang="en-GB" sz="1800" dirty="0"/>
              <a:t>for pedagogical guidance. </a:t>
            </a:r>
            <a:endParaRPr sz="1800" dirty="0"/>
          </a:p>
        </p:txBody>
      </p:sp>
      <p:sp>
        <p:nvSpPr>
          <p:cNvPr id="120" name="Google Shape;120;p2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17"/>
        <p:cNvGrpSpPr/>
        <p:nvPr/>
      </p:nvGrpSpPr>
      <p:grpSpPr>
        <a:xfrm>
          <a:off x="0" y="0"/>
          <a:ext cx="0" cy="0"/>
          <a:chOff x="0" y="0"/>
          <a:chExt cx="0" cy="0"/>
        </a:xfrm>
      </p:grpSpPr>
      <p:sp>
        <p:nvSpPr>
          <p:cNvPr id="318" name="Google Shape;318;p5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Applying dressings</a:t>
            </a:r>
            <a:endParaRPr dirty="0"/>
          </a:p>
          <a:p>
            <a:pPr marL="0" lvl="0" indent="0" algn="l" rtl="0">
              <a:spcBef>
                <a:spcPts val="0"/>
              </a:spcBef>
              <a:spcAft>
                <a:spcPts val="0"/>
              </a:spcAft>
              <a:buNone/>
            </a:pPr>
            <a:endParaRPr dirty="0">
              <a:solidFill>
                <a:srgbClr val="073763"/>
              </a:solidFill>
            </a:endParaRPr>
          </a:p>
        </p:txBody>
      </p:sp>
      <p:sp>
        <p:nvSpPr>
          <p:cNvPr id="322" name="Google Shape;322;p5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19" name="Google Shape;319;p5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when applying a dressing, pupils should: </a:t>
            </a:r>
            <a:endParaRPr sz="1800" dirty="0"/>
          </a:p>
          <a:p>
            <a:pPr marL="457200" lvl="0" indent="-342900" algn="l" rtl="0">
              <a:spcBef>
                <a:spcPts val="1600"/>
              </a:spcBef>
              <a:spcAft>
                <a:spcPts val="0"/>
              </a:spcAft>
              <a:buSzPts val="1800"/>
              <a:buChar char="●"/>
            </a:pPr>
            <a:r>
              <a:rPr lang="en-GB" sz="1800" dirty="0"/>
              <a:t>stop bleeding by putting pressure on the wound and lifting it above the heart</a:t>
            </a:r>
            <a:endParaRPr sz="1800" dirty="0"/>
          </a:p>
          <a:p>
            <a:pPr marL="457200" lvl="0" indent="-342900" algn="l" rtl="0">
              <a:spcBef>
                <a:spcPts val="0"/>
              </a:spcBef>
              <a:spcAft>
                <a:spcPts val="0"/>
              </a:spcAft>
              <a:buSzPts val="1800"/>
              <a:buChar char="●"/>
            </a:pPr>
            <a:r>
              <a:rPr lang="en-GB" sz="1800" dirty="0"/>
              <a:t>clean the wound under running water (for 5 to 10 minutes)</a:t>
            </a:r>
            <a:endParaRPr sz="1800" dirty="0"/>
          </a:p>
          <a:p>
            <a:pPr marL="457200" lvl="0" indent="-342900" algn="l" rtl="0">
              <a:spcBef>
                <a:spcPts val="0"/>
              </a:spcBef>
              <a:spcAft>
                <a:spcPts val="0"/>
              </a:spcAft>
              <a:buSzPts val="1800"/>
              <a:buChar char="●"/>
            </a:pPr>
            <a:r>
              <a:rPr lang="en-GB" sz="1800" dirty="0"/>
              <a:t>pat dry using a clean cloth (but nothing fluffy)</a:t>
            </a:r>
            <a:endParaRPr sz="1800" dirty="0"/>
          </a:p>
          <a:p>
            <a:pPr marL="457200" lvl="0" indent="-342900" algn="l" rtl="0">
              <a:spcBef>
                <a:spcPts val="0"/>
              </a:spcBef>
              <a:spcAft>
                <a:spcPts val="0"/>
              </a:spcAft>
              <a:buSzPts val="1800"/>
              <a:buChar char="●"/>
            </a:pPr>
            <a:r>
              <a:rPr lang="en-GB" sz="1800" dirty="0"/>
              <a:t>choose a dressing that is slightly bigger than the wound they are to cover</a:t>
            </a:r>
            <a:endParaRPr sz="1800" dirty="0"/>
          </a:p>
          <a:p>
            <a:pPr marL="457200" lvl="0" indent="-342900" algn="l" rtl="0">
              <a:spcBef>
                <a:spcPts val="0"/>
              </a:spcBef>
              <a:spcAft>
                <a:spcPts val="0"/>
              </a:spcAft>
              <a:buSzPts val="1800"/>
              <a:buChar char="●"/>
            </a:pPr>
            <a:r>
              <a:rPr lang="en-GB" sz="1800" dirty="0"/>
              <a:t>hold the dressing at the edges and not touch the part that will cover the wound</a:t>
            </a:r>
            <a:endParaRPr sz="1800" dirty="0"/>
          </a:p>
          <a:p>
            <a:pPr marL="457200" lvl="0" indent="-342900" algn="l" rtl="0">
              <a:spcBef>
                <a:spcPts val="0"/>
              </a:spcBef>
              <a:spcAft>
                <a:spcPts val="0"/>
              </a:spcAft>
              <a:buSzPts val="1800"/>
              <a:buChar char="●"/>
            </a:pPr>
            <a:r>
              <a:rPr lang="en-GB" sz="1800" dirty="0"/>
              <a:t>replace dressings when they are dirty or wet, or when blood soaks through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21" name="Google Shape;321;p54"/>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0" name="Google Shape;320;p5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26"/>
        <p:cNvGrpSpPr/>
        <p:nvPr/>
      </p:nvGrpSpPr>
      <p:grpSpPr>
        <a:xfrm>
          <a:off x="0" y="0"/>
          <a:ext cx="0" cy="0"/>
          <a:chOff x="0" y="0"/>
          <a:chExt cx="0" cy="0"/>
        </a:xfrm>
      </p:grpSpPr>
      <p:sp>
        <p:nvSpPr>
          <p:cNvPr id="327" name="Google Shape;327;p5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Using bandages</a:t>
            </a:r>
            <a:endParaRPr dirty="0"/>
          </a:p>
          <a:p>
            <a:pPr marL="0" lvl="0" indent="0" algn="l" rtl="0">
              <a:spcBef>
                <a:spcPts val="0"/>
              </a:spcBef>
              <a:spcAft>
                <a:spcPts val="0"/>
              </a:spcAft>
              <a:buNone/>
            </a:pPr>
            <a:endParaRPr dirty="0">
              <a:solidFill>
                <a:srgbClr val="073763"/>
              </a:solidFill>
            </a:endParaRPr>
          </a:p>
        </p:txBody>
      </p:sp>
      <p:sp>
        <p:nvSpPr>
          <p:cNvPr id="331" name="Google Shape;331;p5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28" name="Google Shape;328;p5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sz="1800" dirty="0"/>
              <a:t>Give pupils a chance to practise using a bandage to secure a dressing on each other. Explain they should:</a:t>
            </a:r>
            <a:endParaRPr sz="1800" dirty="0"/>
          </a:p>
          <a:p>
            <a:pPr marL="457200" lvl="0" indent="-342900" algn="l" rtl="0">
              <a:spcBef>
                <a:spcPts val="1000"/>
              </a:spcBef>
              <a:spcAft>
                <a:spcPts val="0"/>
              </a:spcAft>
              <a:buSzPts val="1800"/>
              <a:buChar char="●"/>
            </a:pPr>
            <a:r>
              <a:rPr lang="en-GB" sz="1800" dirty="0"/>
              <a:t>support the person’s limb</a:t>
            </a:r>
            <a:endParaRPr sz="1800" dirty="0"/>
          </a:p>
          <a:p>
            <a:pPr marL="457200" lvl="0" indent="-342900" algn="l" rtl="0">
              <a:spcBef>
                <a:spcPts val="0"/>
              </a:spcBef>
              <a:spcAft>
                <a:spcPts val="0"/>
              </a:spcAft>
              <a:buSzPts val="1800"/>
              <a:buChar char="●"/>
            </a:pPr>
            <a:r>
              <a:rPr lang="en-GB" sz="1800" dirty="0"/>
              <a:t>start from the front and injured side of the person</a:t>
            </a:r>
            <a:endParaRPr sz="1800" dirty="0"/>
          </a:p>
          <a:p>
            <a:pPr marL="457200" lvl="0" indent="-342900" algn="l" rtl="0">
              <a:spcBef>
                <a:spcPts val="0"/>
              </a:spcBef>
              <a:spcAft>
                <a:spcPts val="0"/>
              </a:spcAft>
              <a:buSzPts val="1800"/>
              <a:buChar char="●"/>
            </a:pPr>
            <a:r>
              <a:rPr lang="en-GB" sz="1800" dirty="0"/>
              <a:t>spiral the bandage around the limb tightly, but without restricting circulation</a:t>
            </a:r>
            <a:endParaRPr sz="1800" dirty="0"/>
          </a:p>
          <a:p>
            <a:pPr marL="457200" lvl="0" indent="-342900" algn="l" rtl="0">
              <a:spcBef>
                <a:spcPts val="0"/>
              </a:spcBef>
              <a:spcAft>
                <a:spcPts val="0"/>
              </a:spcAft>
              <a:buSzPts val="1800"/>
              <a:buChar char="●"/>
            </a:pPr>
            <a:r>
              <a:rPr lang="en-GB" sz="1800" dirty="0"/>
              <a:t>leave toes or fingers uncovered</a:t>
            </a:r>
            <a:endParaRPr sz="1800" dirty="0"/>
          </a:p>
          <a:p>
            <a:pPr marL="457200" lvl="0" indent="-342900" algn="l" rtl="0">
              <a:spcBef>
                <a:spcPts val="0"/>
              </a:spcBef>
              <a:spcAft>
                <a:spcPts val="0"/>
              </a:spcAft>
              <a:buSzPts val="1800"/>
              <a:buChar char="●"/>
            </a:pPr>
            <a:r>
              <a:rPr lang="en-GB" sz="1800" dirty="0"/>
              <a:t>fasten the bandage with pins or tape, or tuck the bandage into itself if no pins or tape are available</a:t>
            </a:r>
            <a:endParaRPr sz="1800" dirty="0"/>
          </a:p>
          <a:p>
            <a:pPr marL="0" lvl="0" indent="0" algn="l" rtl="0">
              <a:spcBef>
                <a:spcPts val="1600"/>
              </a:spcBef>
              <a:spcAft>
                <a:spcPts val="1600"/>
              </a:spcAft>
              <a:buNone/>
            </a:pPr>
            <a:r>
              <a:rPr lang="en-GB" sz="1800" dirty="0"/>
              <a:t>Explain that many dressings are self-adhesive and do not require a bandage to hold them in place. </a:t>
            </a:r>
            <a:endParaRPr sz="1800" dirty="0"/>
          </a:p>
        </p:txBody>
      </p:sp>
      <p:sp>
        <p:nvSpPr>
          <p:cNvPr id="330" name="Google Shape;330;p55"/>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9" name="Google Shape;329;p5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5"/>
        <p:cNvGrpSpPr/>
        <p:nvPr/>
      </p:nvGrpSpPr>
      <p:grpSpPr>
        <a:xfrm>
          <a:off x="0" y="0"/>
          <a:ext cx="0" cy="0"/>
          <a:chOff x="0" y="0"/>
          <a:chExt cx="0" cy="0"/>
        </a:xfrm>
      </p:grpSpPr>
      <p:sp>
        <p:nvSpPr>
          <p:cNvPr id="336" name="Google Shape;336;p56"/>
          <p:cNvSpPr txBox="1">
            <a:spLocks noGrp="1"/>
          </p:cNvSpPr>
          <p:nvPr>
            <p:ph type="title"/>
          </p:nvPr>
        </p:nvSpPr>
        <p:spPr>
          <a:xfrm>
            <a:off x="1310550" y="2150850"/>
            <a:ext cx="652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Common injuries </a:t>
            </a:r>
            <a:endParaRPr dirty="0">
              <a:solidFill>
                <a:schemeClr val="accent1"/>
              </a:solidFill>
            </a:endParaRPr>
          </a:p>
        </p:txBody>
      </p:sp>
      <p:sp>
        <p:nvSpPr>
          <p:cNvPr id="337" name="Google Shape;337;p5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1"/>
        <p:cNvGrpSpPr/>
        <p:nvPr/>
      </p:nvGrpSpPr>
      <p:grpSpPr>
        <a:xfrm>
          <a:off x="0" y="0"/>
          <a:ext cx="0" cy="0"/>
          <a:chOff x="0" y="0"/>
          <a:chExt cx="0" cy="0"/>
        </a:xfrm>
      </p:grpSpPr>
      <p:sp>
        <p:nvSpPr>
          <p:cNvPr id="342" name="Google Shape;342;p5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Teaching common injuries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3" name="Google Shape;343;p5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following slides introduce the concept of basic first aid for common injuries. </a:t>
            </a:r>
            <a:endParaRPr sz="1800" dirty="0"/>
          </a:p>
          <a:p>
            <a:pPr marL="0" lvl="0" indent="0" algn="l" rtl="0">
              <a:spcBef>
                <a:spcPts val="1000"/>
              </a:spcBef>
              <a:spcAft>
                <a:spcPts val="0"/>
              </a:spcAft>
              <a:buNone/>
            </a:pPr>
            <a:r>
              <a:rPr lang="en-GB" sz="1800" dirty="0"/>
              <a:t>As well as setting out steps pupils can take if an injury is minor and it is safe for them to carry out first aid, the slides also give more advanced advice on when to get emergency help. </a:t>
            </a:r>
            <a:endParaRPr sz="1800" dirty="0"/>
          </a:p>
          <a:p>
            <a:pPr marL="0" lvl="0" indent="0" algn="l" rtl="0">
              <a:spcBef>
                <a:spcPts val="1000"/>
              </a:spcBef>
              <a:spcAft>
                <a:spcPts val="0"/>
              </a:spcAft>
              <a:buNone/>
            </a:pPr>
            <a:r>
              <a:rPr lang="en-GB" sz="1800" dirty="0"/>
              <a:t>At primary level, teachers will need to use their understanding of their class’s developmental level to determine whether it is appropriate to teach the more advanced information for each injury.</a:t>
            </a:r>
            <a:endParaRPr sz="1800" dirty="0"/>
          </a:p>
          <a:p>
            <a:pPr marL="0" lvl="0" indent="0" algn="l" rtl="0">
              <a:spcBef>
                <a:spcPts val="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46" name="Google Shape;346;p57"/>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7" name="Google Shape;355;p58">
            <a:extLst>
              <a:ext uri="{FF2B5EF4-FFF2-40B4-BE49-F238E27FC236}">
                <a16:creationId xmlns:a16="http://schemas.microsoft.com/office/drawing/2014/main" id="{BC7AF214-0B55-480C-AC93-53A822D7379F}"/>
              </a:ext>
            </a:extLst>
          </p:cNvPr>
          <p:cNvSpPr txBox="1">
            <a:spLocks/>
          </p:cNvSpPr>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a:solidFill>
                  <a:srgbClr val="260859"/>
                </a:solidFill>
              </a:rPr>
              <a:t>Primary</a:t>
            </a:r>
            <a:endParaRPr lang="en-GB" dirty="0">
              <a:solidFill>
                <a:srgbClr val="260859"/>
              </a:solidFill>
            </a:endParaRPr>
          </a:p>
        </p:txBody>
      </p:sp>
      <p:sp>
        <p:nvSpPr>
          <p:cNvPr id="345" name="Google Shape;345;p5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0"/>
        <p:cNvGrpSpPr/>
        <p:nvPr/>
      </p:nvGrpSpPr>
      <p:grpSpPr>
        <a:xfrm>
          <a:off x="0" y="0"/>
          <a:ext cx="0" cy="0"/>
          <a:chOff x="0" y="0"/>
          <a:chExt cx="0" cy="0"/>
        </a:xfrm>
      </p:grpSpPr>
      <p:sp>
        <p:nvSpPr>
          <p:cNvPr id="351" name="Google Shape;351;p5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Wasp and bee stings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55" name="Google Shape;355;p5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52" name="Google Shape;352;p5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bees and wasps have stingers that hurt </a:t>
            </a:r>
            <a:br>
              <a:rPr lang="en-GB" sz="1800" dirty="0"/>
            </a:br>
            <a:r>
              <a:rPr lang="en-GB" sz="1800" dirty="0"/>
              <a:t>and cause a red lump when they prick our skin. </a:t>
            </a:r>
            <a:endParaRPr sz="1800" dirty="0"/>
          </a:p>
          <a:p>
            <a:pPr marL="0" lvl="0" indent="0" algn="l" rtl="0">
              <a:spcBef>
                <a:spcPts val="1000"/>
              </a:spcBef>
              <a:spcAft>
                <a:spcPts val="0"/>
              </a:spcAft>
              <a:buNone/>
            </a:pPr>
            <a:r>
              <a:rPr lang="en-GB" sz="1800" dirty="0"/>
              <a:t>Explain that bees can only sting once, and their sting is acidic. They leave their stinger in the skin. Wasps can sting more than once, and their sting is alkaline. They do not leave their stinger in the skin.</a:t>
            </a:r>
            <a:endParaRPr sz="1800" dirty="0"/>
          </a:p>
          <a:p>
            <a:pPr marL="0" lvl="0" indent="0" algn="l" rtl="0">
              <a:spcBef>
                <a:spcPts val="1000"/>
              </a:spcBef>
              <a:spcAft>
                <a:spcPts val="0"/>
              </a:spcAft>
              <a:buClr>
                <a:schemeClr val="dk1"/>
              </a:buClr>
              <a:buSzPts val="1100"/>
              <a:buFont typeface="Arial"/>
              <a:buNone/>
            </a:pPr>
            <a:r>
              <a:rPr lang="en-GB" sz="1800" dirty="0"/>
              <a:t>To treat a wasp or bee sting, pupils should:</a:t>
            </a:r>
            <a:endParaRPr sz="1800" dirty="0"/>
          </a:p>
          <a:p>
            <a:pPr marL="457200" lvl="0" indent="-342900" algn="l" rtl="0">
              <a:spcBef>
                <a:spcPts val="1000"/>
              </a:spcBef>
              <a:spcAft>
                <a:spcPts val="0"/>
              </a:spcAft>
              <a:buClrTx/>
              <a:buSzPts val="1800"/>
              <a:buAutoNum type="arabicPeriod"/>
            </a:pPr>
            <a:r>
              <a:rPr lang="en-GB" sz="1800" dirty="0"/>
              <a:t>remove the stinger (if there is one)</a:t>
            </a:r>
            <a:endParaRPr sz="1800" dirty="0"/>
          </a:p>
          <a:p>
            <a:pPr marL="457200" lvl="0" indent="-342900" algn="l" rtl="0">
              <a:spcBef>
                <a:spcPts val="0"/>
              </a:spcBef>
              <a:spcAft>
                <a:spcPts val="0"/>
              </a:spcAft>
              <a:buClrTx/>
              <a:buSzPts val="1800"/>
              <a:buAutoNum type="arabicPeriod"/>
            </a:pPr>
            <a:r>
              <a:rPr lang="en-GB" sz="1800" dirty="0"/>
              <a:t>wash the area with soap and water</a:t>
            </a:r>
            <a:endParaRPr sz="1800" dirty="0"/>
          </a:p>
          <a:p>
            <a:pPr marL="457200" lvl="0" indent="-342900" algn="l" rtl="0">
              <a:spcBef>
                <a:spcPts val="0"/>
              </a:spcBef>
              <a:spcAft>
                <a:spcPts val="0"/>
              </a:spcAft>
              <a:buClrTx/>
              <a:buSzPts val="1800"/>
              <a:buAutoNum type="arabicPeriod"/>
            </a:pPr>
            <a:r>
              <a:rPr lang="en-GB" sz="1800" dirty="0"/>
              <a:t>apply a cold cloth (for at least 10 minutes)</a:t>
            </a:r>
            <a:endParaRPr sz="1800" dirty="0"/>
          </a:p>
          <a:p>
            <a:pPr marL="457200" lvl="0" indent="-342900" algn="l" rtl="0">
              <a:spcBef>
                <a:spcPts val="0"/>
              </a:spcBef>
              <a:spcAft>
                <a:spcPts val="0"/>
              </a:spcAft>
              <a:buClrTx/>
              <a:buSzPts val="1800"/>
              <a:buAutoNum type="arabicPeriod"/>
            </a:pPr>
            <a:r>
              <a:rPr lang="en-GB" sz="1800" dirty="0"/>
              <a:t>not scratch the affected area</a:t>
            </a:r>
            <a:endParaRPr sz="1800" dirty="0"/>
          </a:p>
          <a:p>
            <a:pPr marL="0" lvl="0" indent="0" algn="l" rtl="0">
              <a:spcBef>
                <a:spcPts val="1600"/>
              </a:spcBef>
              <a:spcAft>
                <a:spcPts val="1600"/>
              </a:spcAft>
              <a:buNone/>
            </a:pPr>
            <a:endParaRPr sz="1800" dirty="0"/>
          </a:p>
        </p:txBody>
      </p:sp>
      <p:sp>
        <p:nvSpPr>
          <p:cNvPr id="354" name="Google Shape;354;p58"/>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53" name="Google Shape;353;p58">
            <a:extLst>
              <a:ext uri="{C183D7F6-B498-43B3-948B-1728B52AA6E4}">
                <adec:decorative xmlns:adec="http://schemas.microsoft.com/office/drawing/2017/decorative" val="1"/>
              </a:ext>
            </a:extLst>
          </p:cNvPr>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9"/>
        <p:cNvGrpSpPr/>
        <p:nvPr/>
      </p:nvGrpSpPr>
      <p:grpSpPr>
        <a:xfrm>
          <a:off x="0" y="0"/>
          <a:ext cx="0" cy="0"/>
          <a:chOff x="0" y="0"/>
          <a:chExt cx="0" cy="0"/>
        </a:xfrm>
      </p:grpSpPr>
      <p:sp>
        <p:nvSpPr>
          <p:cNvPr id="360" name="Google Shape;360;p5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Wasp and bee stings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64" name="Google Shape;364;p5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61" name="Google Shape;361;p5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emergency treatment is required for a severe allergic reaction (e.g. difficulty breathing, swollen face, being sick, loss of consciousness).</a:t>
            </a:r>
            <a:endParaRPr sz="1800" dirty="0"/>
          </a:p>
          <a:p>
            <a:pPr marL="0" lvl="0" indent="0" algn="l" rtl="0">
              <a:spcBef>
                <a:spcPts val="1600"/>
              </a:spcBef>
              <a:spcAft>
                <a:spcPts val="0"/>
              </a:spcAft>
              <a:buNone/>
            </a:pPr>
            <a:r>
              <a:rPr lang="en-GB" sz="1800" dirty="0"/>
              <a:t>Teach that </a:t>
            </a:r>
            <a:r>
              <a:rPr lang="en-GB" sz="1800" b="1" dirty="0"/>
              <a:t>pupils may also need medical help</a:t>
            </a:r>
            <a:r>
              <a:rPr lang="en-GB" sz="1800" dirty="0"/>
              <a:t> if: </a:t>
            </a:r>
            <a:endParaRPr sz="1800" dirty="0"/>
          </a:p>
          <a:p>
            <a:pPr marL="457200" lvl="0" indent="-342900" algn="l" rtl="0">
              <a:spcBef>
                <a:spcPts val="1600"/>
              </a:spcBef>
              <a:spcAft>
                <a:spcPts val="0"/>
              </a:spcAft>
              <a:buSzPts val="1800"/>
              <a:buChar char="●"/>
            </a:pPr>
            <a:r>
              <a:rPr lang="en-GB" sz="1800" dirty="0"/>
              <a:t>symptoms get worse over a number of days</a:t>
            </a:r>
            <a:endParaRPr sz="1800" dirty="0"/>
          </a:p>
          <a:p>
            <a:pPr marL="457200" lvl="0" indent="-342900" algn="l" rtl="0">
              <a:spcBef>
                <a:spcPts val="0"/>
              </a:spcBef>
              <a:spcAft>
                <a:spcPts val="0"/>
              </a:spcAft>
              <a:buSzPts val="1800"/>
              <a:buChar char="●"/>
            </a:pPr>
            <a:r>
              <a:rPr lang="en-GB" sz="1800" dirty="0"/>
              <a:t>the wound becomes infected (e.g. it is inflamed and surrounded by a thick yellow liquid called pus)</a:t>
            </a:r>
            <a:endParaRPr sz="1800" dirty="0"/>
          </a:p>
          <a:p>
            <a:pPr marL="457200" lvl="0" indent="-342900" algn="l" rtl="0">
              <a:spcBef>
                <a:spcPts val="0"/>
              </a:spcBef>
              <a:spcAft>
                <a:spcPts val="0"/>
              </a:spcAft>
              <a:buSzPts val="1800"/>
              <a:buChar char="●"/>
            </a:pPr>
            <a:r>
              <a:rPr lang="en-GB" sz="1800" dirty="0"/>
              <a:t>they are stung in their mouth, throat or around their eyes</a:t>
            </a:r>
            <a:endParaRPr sz="1800" dirty="0"/>
          </a:p>
          <a:p>
            <a:pPr marL="0" lvl="0" indent="0" algn="l" rtl="0">
              <a:spcBef>
                <a:spcPts val="1600"/>
              </a:spcBef>
              <a:spcAft>
                <a:spcPts val="1000"/>
              </a:spcAft>
              <a:buNone/>
            </a:pPr>
            <a:endParaRPr sz="1800" dirty="0"/>
          </a:p>
        </p:txBody>
      </p:sp>
      <p:sp>
        <p:nvSpPr>
          <p:cNvPr id="363" name="Google Shape;363;p59"/>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62" name="Google Shape;362;p5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68"/>
        <p:cNvGrpSpPr/>
        <p:nvPr/>
      </p:nvGrpSpPr>
      <p:grpSpPr>
        <a:xfrm>
          <a:off x="0" y="0"/>
          <a:ext cx="0" cy="0"/>
          <a:chOff x="0" y="0"/>
          <a:chExt cx="0" cy="0"/>
        </a:xfrm>
      </p:grpSpPr>
      <p:sp>
        <p:nvSpPr>
          <p:cNvPr id="369" name="Google Shape;369;p6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Cuts and grazes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73" name="Google Shape;373;p6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70" name="Google Shape;370;p6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most cuts and grazes are not deep and will heal after a few days, if we follow these steps.</a:t>
            </a:r>
            <a:endParaRPr sz="1800" dirty="0"/>
          </a:p>
          <a:p>
            <a:pPr marL="457200" lvl="0" indent="-342900" algn="l" rtl="0">
              <a:spcBef>
                <a:spcPts val="1000"/>
              </a:spcBef>
              <a:spcAft>
                <a:spcPts val="0"/>
              </a:spcAft>
              <a:buClrTx/>
              <a:buSzPts val="1800"/>
              <a:buAutoNum type="arabicPeriod"/>
            </a:pPr>
            <a:r>
              <a:rPr lang="en-GB" sz="1800" b="1" dirty="0"/>
              <a:t>Stop the bleeding</a:t>
            </a:r>
            <a:r>
              <a:rPr lang="en-GB" sz="1800" dirty="0"/>
              <a:t> by pressing a hand or clean cloth against the wound for a few minutes. </a:t>
            </a:r>
            <a:endParaRPr sz="1800" dirty="0"/>
          </a:p>
          <a:p>
            <a:pPr marL="457200" lvl="0" indent="-342900" algn="l" rtl="0">
              <a:spcBef>
                <a:spcPts val="1000"/>
              </a:spcBef>
              <a:spcAft>
                <a:spcPts val="0"/>
              </a:spcAft>
              <a:buClrTx/>
              <a:buSzPts val="1800"/>
              <a:buAutoNum type="arabicPeriod"/>
            </a:pPr>
            <a:r>
              <a:rPr lang="en-GB" sz="1800" b="1" dirty="0"/>
              <a:t>Clean the wound</a:t>
            </a:r>
            <a:r>
              <a:rPr lang="en-GB" sz="1800" dirty="0"/>
              <a:t> under a running tap and pat it dry with a clean cloth. Do not use an antiseptic, as this can damage the skin and slow down healing.</a:t>
            </a:r>
            <a:endParaRPr sz="1800" dirty="0"/>
          </a:p>
          <a:p>
            <a:pPr marL="457200" lvl="0" indent="-342900" algn="l" rtl="0">
              <a:spcBef>
                <a:spcPts val="1000"/>
              </a:spcBef>
              <a:spcAft>
                <a:spcPts val="0"/>
              </a:spcAft>
              <a:buClrTx/>
              <a:buSzPts val="1800"/>
              <a:buAutoNum type="arabicPeriod"/>
            </a:pPr>
            <a:r>
              <a:rPr lang="en-GB" sz="1800" b="1" dirty="0"/>
              <a:t>Apply a plaster</a:t>
            </a:r>
            <a:r>
              <a:rPr lang="en-GB" sz="1800" dirty="0"/>
              <a:t> that is slightly bigger than the wound. Do not touch the part that covers the wound. Replace plasters when wet or dirty, or when blood shows through. </a:t>
            </a:r>
            <a:endParaRPr sz="1800" dirty="0"/>
          </a:p>
        </p:txBody>
      </p:sp>
      <p:sp>
        <p:nvSpPr>
          <p:cNvPr id="372" name="Google Shape;372;p6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1" name="Google Shape;371;p6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7"/>
        <p:cNvGrpSpPr/>
        <p:nvPr/>
      </p:nvGrpSpPr>
      <p:grpSpPr>
        <a:xfrm>
          <a:off x="0" y="0"/>
          <a:ext cx="0" cy="0"/>
          <a:chOff x="0" y="0"/>
          <a:chExt cx="0" cy="0"/>
        </a:xfrm>
      </p:grpSpPr>
      <p:sp>
        <p:nvSpPr>
          <p:cNvPr id="378" name="Google Shape;378;p6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Cuts and grazes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82" name="Google Shape;382;p6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79" name="Google Shape;379;p6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a:t>
            </a:r>
            <a:r>
              <a:rPr lang="en-GB" sz="1800" b="1" dirty="0"/>
              <a:t>wounds sometimes get infected by bacteria if not properly treated</a:t>
            </a:r>
            <a:r>
              <a:rPr lang="en-GB" sz="1800" dirty="0"/>
              <a:t>. Pupils might need medical help if they show signs of infection (swelling, redness, pus, high temperature, swollen glands).  </a:t>
            </a:r>
            <a:endParaRPr sz="1800" dirty="0"/>
          </a:p>
          <a:p>
            <a:pPr marL="0" lvl="0" indent="0" algn="l" rtl="0">
              <a:spcBef>
                <a:spcPts val="1000"/>
              </a:spcBef>
              <a:spcAft>
                <a:spcPts val="0"/>
              </a:spcAft>
              <a:buNone/>
            </a:pPr>
            <a:r>
              <a:rPr lang="en-GB" sz="1800" dirty="0"/>
              <a:t>Teach that pupils should </a:t>
            </a:r>
            <a:r>
              <a:rPr lang="en-GB" sz="1800" b="1" dirty="0"/>
              <a:t>get emergency help</a:t>
            </a:r>
            <a:r>
              <a:rPr lang="en-GB" sz="1800" dirty="0"/>
              <a:t> if:</a:t>
            </a:r>
            <a:endParaRPr sz="1800" dirty="0"/>
          </a:p>
          <a:p>
            <a:pPr marL="457200" lvl="0" indent="-342900" algn="l" rtl="0">
              <a:spcBef>
                <a:spcPts val="1000"/>
              </a:spcBef>
              <a:spcAft>
                <a:spcPts val="0"/>
              </a:spcAft>
              <a:buSzPts val="1800"/>
              <a:buChar char="●"/>
            </a:pPr>
            <a:r>
              <a:rPr lang="en-GB" sz="1800" dirty="0"/>
              <a:t>a wound is large and deep </a:t>
            </a:r>
            <a:endParaRPr sz="1800" dirty="0"/>
          </a:p>
          <a:p>
            <a:pPr marL="457200" lvl="0" indent="-342900" algn="l" rtl="0">
              <a:spcBef>
                <a:spcPts val="0"/>
              </a:spcBef>
              <a:spcAft>
                <a:spcPts val="0"/>
              </a:spcAft>
              <a:buSzPts val="1800"/>
              <a:buChar char="●"/>
            </a:pPr>
            <a:r>
              <a:rPr lang="en-GB" sz="1800" dirty="0"/>
              <a:t>bleeding does not stop</a:t>
            </a:r>
            <a:endParaRPr sz="1800" dirty="0"/>
          </a:p>
          <a:p>
            <a:pPr marL="457200" lvl="0" indent="-342900" algn="l" rtl="0">
              <a:spcBef>
                <a:spcPts val="0"/>
              </a:spcBef>
              <a:spcAft>
                <a:spcPts val="0"/>
              </a:spcAft>
              <a:buSzPts val="1800"/>
              <a:buChar char="●"/>
            </a:pPr>
            <a:r>
              <a:rPr lang="en-GB" sz="1800" dirty="0"/>
              <a:t>there may be something stuck in the wound (e.g. metal or glass)</a:t>
            </a:r>
            <a:endParaRPr sz="1800" dirty="0"/>
          </a:p>
          <a:p>
            <a:pPr marL="457200" lvl="0" indent="-342900" algn="l" rtl="0">
              <a:spcBef>
                <a:spcPts val="0"/>
              </a:spcBef>
              <a:spcAft>
                <a:spcPts val="0"/>
              </a:spcAft>
              <a:buSzPts val="1800"/>
              <a:buChar char="●"/>
            </a:pPr>
            <a:r>
              <a:rPr lang="en-GB" sz="1800" dirty="0"/>
              <a:t>blood is bright red and spurting out of the wound (this could mean an artery has been cut)</a:t>
            </a:r>
            <a:endParaRPr sz="1800" dirty="0"/>
          </a:p>
          <a:p>
            <a:pPr marL="457200" lvl="0" indent="-342900" algn="l" rtl="0">
              <a:spcBef>
                <a:spcPts val="0"/>
              </a:spcBef>
              <a:spcAft>
                <a:spcPts val="0"/>
              </a:spcAft>
              <a:buSzPts val="1800"/>
              <a:buChar char="●"/>
            </a:pPr>
            <a:r>
              <a:rPr lang="en-GB" sz="1800" dirty="0"/>
              <a:t>the wound is to the face (to prevent scarring)</a:t>
            </a:r>
            <a:endParaRPr sz="1800" dirty="0"/>
          </a:p>
        </p:txBody>
      </p:sp>
      <p:sp>
        <p:nvSpPr>
          <p:cNvPr id="381" name="Google Shape;381;p61"/>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0" name="Google Shape;380;p6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6"/>
        <p:cNvGrpSpPr/>
        <p:nvPr/>
      </p:nvGrpSpPr>
      <p:grpSpPr>
        <a:xfrm>
          <a:off x="0" y="0"/>
          <a:ext cx="0" cy="0"/>
          <a:chOff x="0" y="0"/>
          <a:chExt cx="0" cy="0"/>
        </a:xfrm>
      </p:grpSpPr>
      <p:sp>
        <p:nvSpPr>
          <p:cNvPr id="387" name="Google Shape;387;p6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Nosebleeds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91" name="Google Shape;391;p6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88" name="Google Shape;388;p6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nosebleeds are caused by damage to the inside of the nose. </a:t>
            </a:r>
            <a:endParaRPr sz="1800" dirty="0"/>
          </a:p>
          <a:p>
            <a:pPr marL="0" lvl="0" indent="0" algn="l" rtl="0">
              <a:spcBef>
                <a:spcPts val="1000"/>
              </a:spcBef>
              <a:spcAft>
                <a:spcPts val="0"/>
              </a:spcAft>
              <a:buNone/>
            </a:pPr>
            <a:r>
              <a:rPr lang="en-GB" sz="1800" dirty="0"/>
              <a:t>Explain that to treat a nosebleed pupils should: </a:t>
            </a:r>
            <a:endParaRPr sz="1800" dirty="0"/>
          </a:p>
          <a:p>
            <a:pPr marL="457200" lvl="0" indent="-342900" algn="l" rtl="0">
              <a:spcBef>
                <a:spcPts val="1000"/>
              </a:spcBef>
              <a:spcAft>
                <a:spcPts val="0"/>
              </a:spcAft>
              <a:buSzPts val="1800"/>
              <a:buChar char="●"/>
            </a:pPr>
            <a:r>
              <a:rPr lang="en-GB" sz="1800" dirty="0"/>
              <a:t>sit or stand up straight (they should not lie down)</a:t>
            </a:r>
            <a:endParaRPr sz="1800" dirty="0"/>
          </a:p>
          <a:p>
            <a:pPr marL="457200" lvl="0" indent="-342900" algn="l" rtl="0">
              <a:spcBef>
                <a:spcPts val="0"/>
              </a:spcBef>
              <a:spcAft>
                <a:spcPts val="0"/>
              </a:spcAft>
              <a:buSzPts val="1800"/>
              <a:buChar char="●"/>
            </a:pPr>
            <a:r>
              <a:rPr lang="en-GB" sz="1800" dirty="0"/>
              <a:t>pinch above their nostrils for 10 to 15 minutes</a:t>
            </a:r>
            <a:endParaRPr sz="1800" dirty="0"/>
          </a:p>
          <a:p>
            <a:pPr marL="457200" lvl="0" indent="-342900" algn="l" rtl="0">
              <a:spcBef>
                <a:spcPts val="0"/>
              </a:spcBef>
              <a:spcAft>
                <a:spcPts val="0"/>
              </a:spcAft>
              <a:buSzPts val="1800"/>
              <a:buChar char="●"/>
            </a:pPr>
            <a:r>
              <a:rPr lang="en-GB" sz="1800" dirty="0"/>
              <a:t>lean forward and breathe through their mouth</a:t>
            </a:r>
            <a:endParaRPr sz="1800" dirty="0"/>
          </a:p>
          <a:p>
            <a:pPr marL="457200" lvl="0" indent="-342900" algn="l" rtl="0">
              <a:spcBef>
                <a:spcPts val="0"/>
              </a:spcBef>
              <a:spcAft>
                <a:spcPts val="0"/>
              </a:spcAft>
              <a:buSzPts val="1800"/>
              <a:buChar char="●"/>
            </a:pPr>
            <a:r>
              <a:rPr lang="en-GB" sz="1800" dirty="0"/>
              <a:t>place an ice pack (or similar item, e.g. a bag of frozen peas) at the top of their nose</a:t>
            </a:r>
            <a:endParaRPr sz="1800" dirty="0"/>
          </a:p>
        </p:txBody>
      </p:sp>
      <p:sp>
        <p:nvSpPr>
          <p:cNvPr id="390" name="Google Shape;390;p62"/>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9" name="Google Shape;389;p62"/>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95"/>
        <p:cNvGrpSpPr/>
        <p:nvPr/>
      </p:nvGrpSpPr>
      <p:grpSpPr>
        <a:xfrm>
          <a:off x="0" y="0"/>
          <a:ext cx="0" cy="0"/>
          <a:chOff x="0" y="0"/>
          <a:chExt cx="0" cy="0"/>
        </a:xfrm>
      </p:grpSpPr>
      <p:sp>
        <p:nvSpPr>
          <p:cNvPr id="396" name="Google Shape;396;p6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Nosebleeds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0" name="Google Shape;400;p6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97" name="Google Shape;397;p6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for 24 hours after a nosebleed, </a:t>
            </a:r>
            <a:r>
              <a:rPr lang="en-GB" sz="1800" b="1" dirty="0"/>
              <a:t>pupils should not</a:t>
            </a:r>
            <a:r>
              <a:rPr lang="en-GB" sz="1800" dirty="0"/>
              <a:t>: </a:t>
            </a:r>
            <a:endParaRPr sz="1800" dirty="0"/>
          </a:p>
          <a:p>
            <a:pPr marL="457200" lvl="0" indent="-342900" algn="l" rtl="0">
              <a:spcBef>
                <a:spcPts val="1000"/>
              </a:spcBef>
              <a:spcAft>
                <a:spcPts val="0"/>
              </a:spcAft>
              <a:buSzPts val="1800"/>
              <a:buChar char="●"/>
            </a:pPr>
            <a:r>
              <a:rPr lang="en-GB" sz="1800" dirty="0"/>
              <a:t>blow or pick their nose</a:t>
            </a:r>
            <a:endParaRPr sz="1800" dirty="0"/>
          </a:p>
          <a:p>
            <a:pPr marL="457200" lvl="0" indent="-342900" algn="l" rtl="0">
              <a:spcBef>
                <a:spcPts val="0"/>
              </a:spcBef>
              <a:spcAft>
                <a:spcPts val="0"/>
              </a:spcAft>
              <a:buSzPts val="1800"/>
              <a:buChar char="●"/>
            </a:pPr>
            <a:r>
              <a:rPr lang="en-GB" sz="1800" dirty="0"/>
              <a:t>drink hot drinks</a:t>
            </a:r>
            <a:endParaRPr sz="1800" dirty="0"/>
          </a:p>
          <a:p>
            <a:pPr marL="457200" lvl="0" indent="-342900" algn="l" rtl="0">
              <a:spcBef>
                <a:spcPts val="0"/>
              </a:spcBef>
              <a:spcAft>
                <a:spcPts val="0"/>
              </a:spcAft>
              <a:buSzPts val="1800"/>
              <a:buChar char="●"/>
            </a:pPr>
            <a:r>
              <a:rPr lang="en-GB" sz="1800" dirty="0"/>
              <a:t>lift anything heavy </a:t>
            </a:r>
            <a:endParaRPr sz="1800" dirty="0"/>
          </a:p>
          <a:p>
            <a:pPr marL="457200" lvl="0" indent="-342900" algn="l" rtl="0">
              <a:spcBef>
                <a:spcPts val="0"/>
              </a:spcBef>
              <a:spcAft>
                <a:spcPts val="0"/>
              </a:spcAft>
              <a:buSzPts val="1800"/>
              <a:buChar char="●"/>
            </a:pPr>
            <a:r>
              <a:rPr lang="en-GB" sz="1800" dirty="0"/>
              <a:t>do any exercise</a:t>
            </a:r>
            <a:endParaRPr sz="1800" dirty="0"/>
          </a:p>
          <a:p>
            <a:pPr marL="457200" lvl="0" indent="-342900" algn="l" rtl="0">
              <a:spcBef>
                <a:spcPts val="0"/>
              </a:spcBef>
              <a:spcAft>
                <a:spcPts val="0"/>
              </a:spcAft>
              <a:buSzPts val="1800"/>
              <a:buChar char="●"/>
            </a:pPr>
            <a:r>
              <a:rPr lang="en-GB" sz="1800" dirty="0"/>
              <a:t>pick any scabs that emerge</a:t>
            </a:r>
            <a:endParaRPr sz="1800" dirty="0"/>
          </a:p>
          <a:p>
            <a:pPr marL="0" lvl="0" indent="0" algn="l" rtl="0">
              <a:spcBef>
                <a:spcPts val="1600"/>
              </a:spcBef>
              <a:spcAft>
                <a:spcPts val="0"/>
              </a:spcAft>
              <a:buNone/>
            </a:pPr>
            <a:r>
              <a:rPr lang="en-GB" sz="1800" dirty="0"/>
              <a:t>Teach that nosebleeds are common among children, but they usually grow out of them by the age of 11. </a:t>
            </a:r>
            <a:endParaRPr sz="1800" dirty="0"/>
          </a:p>
          <a:p>
            <a:pPr marL="0" lvl="0" indent="0" algn="l" rtl="0">
              <a:spcBef>
                <a:spcPts val="1600"/>
              </a:spcBef>
              <a:spcAft>
                <a:spcPts val="1600"/>
              </a:spcAft>
              <a:buNone/>
            </a:pPr>
            <a:r>
              <a:rPr lang="en-GB" sz="1800" dirty="0"/>
              <a:t>Explain that nosebleeds sometimes require medical attention, but this is more common for adults.</a:t>
            </a:r>
            <a:endParaRPr sz="1800" dirty="0"/>
          </a:p>
        </p:txBody>
      </p:sp>
      <p:sp>
        <p:nvSpPr>
          <p:cNvPr id="399" name="Google Shape;399;p63"/>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98" name="Google Shape;398;p6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you get out of today</a:t>
            </a:r>
            <a:endParaRPr dirty="0"/>
          </a:p>
          <a:p>
            <a:pPr marL="0" lvl="0" indent="0" algn="l" rtl="0">
              <a:spcBef>
                <a:spcPts val="0"/>
              </a:spcBef>
              <a:spcAft>
                <a:spcPts val="0"/>
              </a:spcAft>
              <a:buNone/>
            </a:pPr>
            <a:endParaRPr dirty="0">
              <a:solidFill>
                <a:srgbClr val="073763"/>
              </a:solidFill>
            </a:endParaRPr>
          </a:p>
        </p:txBody>
      </p:sp>
      <p:sp>
        <p:nvSpPr>
          <p:cNvPr id="126" name="Google Shape;126;p28"/>
          <p:cNvSpPr txBox="1">
            <a:spLocks noGrp="1"/>
          </p:cNvSpPr>
          <p:nvPr>
            <p:ph type="body" idx="1"/>
          </p:nvPr>
        </p:nvSpPr>
        <p:spPr>
          <a:xfrm>
            <a:off x="270000" y="914400"/>
            <a:ext cx="7322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training you should:</a:t>
            </a:r>
            <a:endParaRPr sz="1800" dirty="0"/>
          </a:p>
          <a:p>
            <a:pPr marL="0" lvl="0" indent="0" algn="l" rtl="0">
              <a:spcBef>
                <a:spcPts val="0"/>
              </a:spcBef>
              <a:spcAft>
                <a:spcPts val="0"/>
              </a:spcAft>
              <a:buClr>
                <a:schemeClr val="dk1"/>
              </a:buClr>
              <a:buSzPts val="1800"/>
              <a:buFont typeface="Arial"/>
              <a:buNone/>
            </a:pPr>
            <a:endParaRPr sz="1800" dirty="0">
              <a:solidFill>
                <a:srgbClr val="434343"/>
              </a:solidFill>
            </a:endParaRPr>
          </a:p>
          <a:p>
            <a:pPr marL="457200" lvl="0" indent="-342900" algn="l" rtl="0">
              <a:spcBef>
                <a:spcPts val="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skills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basic first aid</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04"/>
        <p:cNvGrpSpPr/>
        <p:nvPr/>
      </p:nvGrpSpPr>
      <p:grpSpPr>
        <a:xfrm>
          <a:off x="0" y="0"/>
          <a:ext cx="0" cy="0"/>
          <a:chOff x="0" y="0"/>
          <a:chExt cx="0" cy="0"/>
        </a:xfrm>
      </p:grpSpPr>
      <p:sp>
        <p:nvSpPr>
          <p:cNvPr id="405" name="Google Shape;405;p6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Headaches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7" name="Google Shape;407;p6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
        <p:nvSpPr>
          <p:cNvPr id="409" name="Google Shape;409;p6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06" name="Google Shape;406;p64"/>
          <p:cNvSpPr txBox="1">
            <a:spLocks noGrp="1"/>
          </p:cNvSpPr>
          <p:nvPr>
            <p:ph type="body" idx="1"/>
          </p:nvPr>
        </p:nvSpPr>
        <p:spPr>
          <a:xfrm>
            <a:off x="270000" y="789125"/>
            <a:ext cx="600017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headaches can be caused by factors such as dehydration, stress, a cold or staring at a screen for too long. They are usually short term, go away by themselves and are not a sign of anything serious. </a:t>
            </a:r>
            <a:endParaRPr sz="1800" dirty="0"/>
          </a:p>
          <a:p>
            <a:pPr marL="0" lvl="0" indent="0" algn="l" rtl="0">
              <a:spcBef>
                <a:spcPts val="1000"/>
              </a:spcBef>
              <a:spcAft>
                <a:spcPts val="0"/>
              </a:spcAft>
              <a:buNone/>
            </a:pPr>
            <a:r>
              <a:rPr lang="en-GB" sz="1800" dirty="0"/>
              <a:t>Explore ways pupils might </a:t>
            </a:r>
            <a:r>
              <a:rPr lang="en-GB" sz="1800" b="1" dirty="0"/>
              <a:t>deal with a headache</a:t>
            </a:r>
            <a:r>
              <a:rPr lang="en-GB" sz="1800" dirty="0"/>
              <a:t>, e.g.: </a:t>
            </a:r>
            <a:endParaRPr sz="1800" dirty="0"/>
          </a:p>
          <a:p>
            <a:pPr marL="457200" lvl="0" indent="-342900" algn="l" rtl="0">
              <a:spcBef>
                <a:spcPts val="1000"/>
              </a:spcBef>
              <a:spcAft>
                <a:spcPts val="0"/>
              </a:spcAft>
              <a:buSzPts val="1800"/>
              <a:buChar char="●"/>
            </a:pPr>
            <a:r>
              <a:rPr lang="en-GB" sz="1800" dirty="0"/>
              <a:t>drinking plenty of water to stay hydrated</a:t>
            </a:r>
            <a:endParaRPr sz="1800" dirty="0"/>
          </a:p>
          <a:p>
            <a:pPr marL="457200" lvl="0" indent="-342900" algn="l" rtl="0">
              <a:spcBef>
                <a:spcPts val="0"/>
              </a:spcBef>
              <a:spcAft>
                <a:spcPts val="0"/>
              </a:spcAft>
              <a:buSzPts val="1800"/>
              <a:buChar char="●"/>
            </a:pPr>
            <a:r>
              <a:rPr lang="en-GB" sz="1800" dirty="0"/>
              <a:t>avoiding anything stressful</a:t>
            </a:r>
            <a:endParaRPr sz="1800" dirty="0"/>
          </a:p>
          <a:p>
            <a:pPr marL="457200" lvl="0" indent="-342900" algn="l" rtl="0">
              <a:spcBef>
                <a:spcPts val="0"/>
              </a:spcBef>
              <a:spcAft>
                <a:spcPts val="0"/>
              </a:spcAft>
              <a:buSzPts val="1800"/>
              <a:buChar char="●"/>
            </a:pPr>
            <a:r>
              <a:rPr lang="en-GB" sz="1800" dirty="0"/>
              <a:t>doing some light exercise in the fresh air</a:t>
            </a:r>
            <a:endParaRPr sz="1800" dirty="0"/>
          </a:p>
          <a:p>
            <a:pPr marL="457200" lvl="0" indent="-342900" algn="l" rtl="0">
              <a:spcBef>
                <a:spcPts val="0"/>
              </a:spcBef>
              <a:spcAft>
                <a:spcPts val="0"/>
              </a:spcAft>
              <a:buSzPts val="1800"/>
              <a:buChar char="●"/>
            </a:pPr>
            <a:r>
              <a:rPr lang="en-GB" sz="1800" dirty="0"/>
              <a:t>resting, if they have a cold or the flu</a:t>
            </a:r>
            <a:endParaRPr sz="1800" dirty="0"/>
          </a:p>
          <a:p>
            <a:pPr marL="0" lvl="0" indent="0" algn="l" rtl="0">
              <a:spcBef>
                <a:spcPts val="1000"/>
              </a:spcBef>
              <a:spcAft>
                <a:spcPts val="1000"/>
              </a:spcAft>
              <a:buNone/>
            </a:pPr>
            <a:r>
              <a:rPr lang="en-GB" sz="1800" dirty="0"/>
              <a:t>Teach that parents/guardians may take them to see a GP if they keep getting headaches or have other symptoms (e.g. they are vomiting). </a:t>
            </a:r>
            <a:endParaRPr sz="1800" dirty="0"/>
          </a:p>
        </p:txBody>
      </p:sp>
      <p:sp>
        <p:nvSpPr>
          <p:cNvPr id="408" name="Google Shape;408;p64"/>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13"/>
        <p:cNvGrpSpPr/>
        <p:nvPr/>
      </p:nvGrpSpPr>
      <p:grpSpPr>
        <a:xfrm>
          <a:off x="0" y="0"/>
          <a:ext cx="0" cy="0"/>
          <a:chOff x="0" y="0"/>
          <a:chExt cx="0" cy="0"/>
        </a:xfrm>
      </p:grpSpPr>
      <p:sp>
        <p:nvSpPr>
          <p:cNvPr id="414" name="Google Shape;414;p6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Headaches (2)</a:t>
            </a:r>
            <a:endParaRPr dirty="0"/>
          </a:p>
        </p:txBody>
      </p:sp>
      <p:sp>
        <p:nvSpPr>
          <p:cNvPr id="418" name="Google Shape;418;p6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15" name="Google Shape;415;p6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pupils should never take painkillers for a headache without the knowledge and instruction of a parent/guardian/doctor.</a:t>
            </a:r>
            <a:endParaRPr sz="1800" dirty="0"/>
          </a:p>
          <a:p>
            <a:pPr marL="0" lvl="0" indent="0" algn="l" rtl="0">
              <a:spcBef>
                <a:spcPts val="1000"/>
              </a:spcBef>
              <a:spcAft>
                <a:spcPts val="0"/>
              </a:spcAft>
              <a:buNone/>
            </a:pPr>
            <a:r>
              <a:rPr lang="en-GB" sz="1800" dirty="0"/>
              <a:t>Explain that they should </a:t>
            </a:r>
            <a:r>
              <a:rPr lang="en-GB" sz="1800" b="1" dirty="0"/>
              <a:t>call 999</a:t>
            </a:r>
            <a:r>
              <a:rPr lang="en-GB" sz="1800" dirty="0"/>
              <a:t> if someone has a headache that is extremely painful and is accompanied by:</a:t>
            </a:r>
            <a:endParaRPr sz="1800" dirty="0"/>
          </a:p>
          <a:p>
            <a:pPr marL="457200" lvl="0" indent="-342900" algn="l" rtl="0">
              <a:spcBef>
                <a:spcPts val="1000"/>
              </a:spcBef>
              <a:spcAft>
                <a:spcPts val="0"/>
              </a:spcAft>
              <a:buSzPts val="1800"/>
              <a:buChar char="●"/>
            </a:pPr>
            <a:r>
              <a:rPr lang="en-GB" sz="1800" dirty="0"/>
              <a:t>difficulty talking or remembering things</a:t>
            </a:r>
            <a:endParaRPr sz="1800" dirty="0"/>
          </a:p>
          <a:p>
            <a:pPr marL="457200" lvl="0" indent="-342900" algn="l" rtl="0">
              <a:spcBef>
                <a:spcPts val="0"/>
              </a:spcBef>
              <a:spcAft>
                <a:spcPts val="0"/>
              </a:spcAft>
              <a:buSzPts val="1800"/>
              <a:buChar char="●"/>
            </a:pPr>
            <a:r>
              <a:rPr lang="en-GB" sz="1800" dirty="0"/>
              <a:t>loss of vision</a:t>
            </a:r>
            <a:endParaRPr sz="1800" dirty="0"/>
          </a:p>
          <a:p>
            <a:pPr marL="457200" lvl="0" indent="-342900" algn="l" rtl="0">
              <a:spcBef>
                <a:spcPts val="0"/>
              </a:spcBef>
              <a:spcAft>
                <a:spcPts val="0"/>
              </a:spcAft>
              <a:buSzPts val="1800"/>
              <a:buChar char="●"/>
            </a:pPr>
            <a:r>
              <a:rPr lang="en-GB" sz="1800" dirty="0"/>
              <a:t>drowsiness or confusion</a:t>
            </a:r>
            <a:endParaRPr sz="1800" dirty="0"/>
          </a:p>
          <a:p>
            <a:pPr marL="457200" lvl="0" indent="-342900" algn="l" rtl="0">
              <a:spcBef>
                <a:spcPts val="0"/>
              </a:spcBef>
              <a:spcAft>
                <a:spcPts val="0"/>
              </a:spcAft>
              <a:buSzPts val="1800"/>
              <a:buChar char="●"/>
            </a:pPr>
            <a:r>
              <a:rPr lang="en-GB" sz="1800" dirty="0"/>
              <a:t>high temperature, shivers, a stiff neck or rash </a:t>
            </a:r>
            <a:endParaRPr sz="1800" dirty="0"/>
          </a:p>
          <a:p>
            <a:pPr marL="457200" lvl="0" indent="-342900" algn="l" rtl="0">
              <a:spcBef>
                <a:spcPts val="0"/>
              </a:spcBef>
              <a:spcAft>
                <a:spcPts val="0"/>
              </a:spcAft>
              <a:buSzPts val="1800"/>
              <a:buChar char="●"/>
            </a:pPr>
            <a:r>
              <a:rPr lang="en-GB" sz="1800" dirty="0"/>
              <a:t>the white of the eye turning red</a:t>
            </a:r>
            <a:endParaRPr sz="1800" dirty="0"/>
          </a:p>
        </p:txBody>
      </p:sp>
      <p:sp>
        <p:nvSpPr>
          <p:cNvPr id="417" name="Google Shape;417;p65"/>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16" name="Google Shape;416;p65"/>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22"/>
        <p:cNvGrpSpPr/>
        <p:nvPr/>
      </p:nvGrpSpPr>
      <p:grpSpPr>
        <a:xfrm>
          <a:off x="0" y="0"/>
          <a:ext cx="0" cy="0"/>
          <a:chOff x="0" y="0"/>
          <a:chExt cx="0" cy="0"/>
        </a:xfrm>
      </p:grpSpPr>
      <p:sp>
        <p:nvSpPr>
          <p:cNvPr id="423" name="Google Shape;423;p6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Head injuries (1)</a:t>
            </a:r>
            <a:endParaRPr dirty="0"/>
          </a:p>
        </p:txBody>
      </p:sp>
      <p:sp>
        <p:nvSpPr>
          <p:cNvPr id="427" name="Google Shape;427;p6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24" name="Google Shape;424;p6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banging our head (e.g. by falling over or something hitting our head) can cause a head injury.</a:t>
            </a:r>
            <a:endParaRPr dirty="0"/>
          </a:p>
          <a:p>
            <a:pPr marL="0" lvl="0" indent="0" algn="l" rtl="0">
              <a:spcBef>
                <a:spcPts val="1000"/>
              </a:spcBef>
              <a:spcAft>
                <a:spcPts val="0"/>
              </a:spcAft>
              <a:buNone/>
            </a:pPr>
            <a:r>
              <a:rPr lang="en-GB" dirty="0"/>
              <a:t>Reassure pupils that most head injuries are minor, but they should </a:t>
            </a:r>
            <a:r>
              <a:rPr lang="en-GB" b="1" dirty="0"/>
              <a:t>always</a:t>
            </a:r>
            <a:r>
              <a:rPr lang="en-GB" dirty="0"/>
              <a:t> </a:t>
            </a:r>
            <a:r>
              <a:rPr lang="en-GB" b="1" dirty="0"/>
              <a:t>tell an adult if they bang their head</a:t>
            </a:r>
            <a:r>
              <a:rPr lang="en-GB" dirty="0"/>
              <a:t>. After banging their head, they can also: </a:t>
            </a:r>
            <a:endParaRPr dirty="0"/>
          </a:p>
          <a:p>
            <a:pPr marL="457200" lvl="0" indent="-317500" algn="l" rtl="0">
              <a:spcBef>
                <a:spcPts val="1000"/>
              </a:spcBef>
              <a:spcAft>
                <a:spcPts val="0"/>
              </a:spcAft>
              <a:buSzPts val="1400"/>
              <a:buChar char="●"/>
            </a:pPr>
            <a:r>
              <a:rPr lang="en-GB" dirty="0"/>
              <a:t>hold an ice pack to the head to reduce swelling</a:t>
            </a:r>
            <a:endParaRPr dirty="0"/>
          </a:p>
          <a:p>
            <a:pPr marL="457200" lvl="0" indent="-317500" algn="l" rtl="0">
              <a:spcBef>
                <a:spcPts val="0"/>
              </a:spcBef>
              <a:spcAft>
                <a:spcPts val="0"/>
              </a:spcAft>
              <a:buSzPts val="1400"/>
              <a:buChar char="●"/>
            </a:pPr>
            <a:r>
              <a:rPr lang="en-GB" dirty="0"/>
              <a:t>rest and avoid stress </a:t>
            </a:r>
            <a:endParaRPr dirty="0"/>
          </a:p>
          <a:p>
            <a:pPr marL="457200" lvl="0" indent="-317500" algn="l" rtl="0">
              <a:spcBef>
                <a:spcPts val="0"/>
              </a:spcBef>
              <a:spcAft>
                <a:spcPts val="0"/>
              </a:spcAft>
              <a:buSzPts val="1400"/>
              <a:buChar char="●"/>
            </a:pPr>
            <a:r>
              <a:rPr lang="en-GB" dirty="0"/>
              <a:t>stay close to an adult for 24 hours - so they can continue to check for signs of serious injury</a:t>
            </a:r>
            <a:endParaRPr dirty="0"/>
          </a:p>
          <a:p>
            <a:pPr marL="0" lvl="0" indent="0" algn="l" rtl="0">
              <a:spcBef>
                <a:spcPts val="1000"/>
              </a:spcBef>
              <a:spcAft>
                <a:spcPts val="0"/>
              </a:spcAft>
              <a:buNone/>
            </a:pPr>
            <a:r>
              <a:rPr lang="en-GB" dirty="0"/>
              <a:t>Pupils should not take painkillers without the knowledge and instruction of a parent/guardian.</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b="1" dirty="0"/>
          </a:p>
        </p:txBody>
      </p:sp>
      <p:sp>
        <p:nvSpPr>
          <p:cNvPr id="425" name="Google Shape;425;p66"/>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26" name="Google Shape;426;p6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1"/>
        <p:cNvGrpSpPr/>
        <p:nvPr/>
      </p:nvGrpSpPr>
      <p:grpSpPr>
        <a:xfrm>
          <a:off x="0" y="0"/>
          <a:ext cx="0" cy="0"/>
          <a:chOff x="0" y="0"/>
          <a:chExt cx="0" cy="0"/>
        </a:xfrm>
      </p:grpSpPr>
      <p:sp>
        <p:nvSpPr>
          <p:cNvPr id="432" name="Google Shape;432;p6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Head injuries (2)</a:t>
            </a:r>
            <a:endParaRPr dirty="0"/>
          </a:p>
        </p:txBody>
      </p:sp>
      <p:sp>
        <p:nvSpPr>
          <p:cNvPr id="436" name="Google Shape;436;p6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33" name="Google Shape;433;p67"/>
          <p:cNvSpPr txBox="1">
            <a:spLocks noGrp="1"/>
          </p:cNvSpPr>
          <p:nvPr>
            <p:ph type="body" idx="1"/>
          </p:nvPr>
        </p:nvSpPr>
        <p:spPr>
          <a:xfrm>
            <a:off x="270000" y="789125"/>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pupils should always call 999 if </a:t>
            </a:r>
            <a:br>
              <a:rPr lang="en-GB" dirty="0"/>
            </a:br>
            <a:r>
              <a:rPr lang="en-GB" dirty="0"/>
              <a:t>someone has: </a:t>
            </a:r>
            <a:endParaRPr dirty="0"/>
          </a:p>
          <a:p>
            <a:pPr marL="457200" lvl="0" indent="-317500" algn="l" rtl="0">
              <a:spcBef>
                <a:spcPts val="1000"/>
              </a:spcBef>
              <a:spcAft>
                <a:spcPts val="0"/>
              </a:spcAft>
              <a:buSzPts val="1400"/>
              <a:buChar char="●"/>
            </a:pPr>
            <a:r>
              <a:rPr lang="en-GB" dirty="0"/>
              <a:t>been in a serious accident (e.g. a car crash)</a:t>
            </a:r>
            <a:endParaRPr dirty="0"/>
          </a:p>
          <a:p>
            <a:pPr marL="457200" lvl="0" indent="-317500" algn="l" rtl="0">
              <a:spcBef>
                <a:spcPts val="0"/>
              </a:spcBef>
              <a:spcAft>
                <a:spcPts val="0"/>
              </a:spcAft>
              <a:buSzPts val="1400"/>
              <a:buChar char="●"/>
            </a:pPr>
            <a:r>
              <a:rPr lang="en-GB" dirty="0"/>
              <a:t>been knocked out (even if they wake up)</a:t>
            </a:r>
            <a:endParaRPr dirty="0"/>
          </a:p>
          <a:p>
            <a:pPr marL="457200" lvl="0" indent="-317500" algn="l" rtl="0">
              <a:spcBef>
                <a:spcPts val="0"/>
              </a:spcBef>
              <a:spcAft>
                <a:spcPts val="0"/>
              </a:spcAft>
              <a:buSzPts val="1400"/>
              <a:buChar char="●"/>
            </a:pPr>
            <a:r>
              <a:rPr lang="en-GB" dirty="0"/>
              <a:t>fluid or blood coming from their ears or nose</a:t>
            </a:r>
            <a:endParaRPr dirty="0"/>
          </a:p>
          <a:p>
            <a:pPr marL="457200" lvl="0" indent="-317500" algn="l" rtl="0">
              <a:spcBef>
                <a:spcPts val="0"/>
              </a:spcBef>
              <a:spcAft>
                <a:spcPts val="0"/>
              </a:spcAft>
              <a:buSzPts val="1400"/>
              <a:buChar char="●"/>
            </a:pPr>
            <a:r>
              <a:rPr lang="en-GB" dirty="0"/>
              <a:t>numbness or problems walking, balancing, understanding or speaking</a:t>
            </a:r>
            <a:endParaRPr dirty="0"/>
          </a:p>
          <a:p>
            <a:pPr marL="457200" lvl="0" indent="-317500" algn="l" rtl="0">
              <a:spcBef>
                <a:spcPts val="0"/>
              </a:spcBef>
              <a:spcAft>
                <a:spcPts val="0"/>
              </a:spcAft>
              <a:buSzPts val="1400"/>
              <a:buChar char="●"/>
            </a:pPr>
            <a:r>
              <a:rPr lang="en-GB" dirty="0"/>
              <a:t>changes to their usual behaviour </a:t>
            </a:r>
            <a:endParaRPr dirty="0"/>
          </a:p>
          <a:p>
            <a:pPr marL="457200" lvl="0" indent="-317500" algn="l" rtl="0">
              <a:spcBef>
                <a:spcPts val="0"/>
              </a:spcBef>
              <a:spcAft>
                <a:spcPts val="0"/>
              </a:spcAft>
              <a:buSzPts val="1400"/>
              <a:buChar char="●"/>
            </a:pPr>
            <a:r>
              <a:rPr lang="en-GB" dirty="0"/>
              <a:t>memory loss</a:t>
            </a:r>
            <a:endParaRPr dirty="0"/>
          </a:p>
          <a:p>
            <a:pPr marL="457200" lvl="0" indent="-317500" algn="l" rtl="0">
              <a:spcBef>
                <a:spcPts val="0"/>
              </a:spcBef>
              <a:spcAft>
                <a:spcPts val="0"/>
              </a:spcAft>
              <a:buSzPts val="1400"/>
              <a:buChar char="●"/>
            </a:pPr>
            <a:r>
              <a:rPr lang="en-GB" dirty="0"/>
              <a:t>continuous vomiting after the injury </a:t>
            </a:r>
            <a:endParaRPr dirty="0"/>
          </a:p>
          <a:p>
            <a:pPr marL="457200" lvl="0" indent="-317500" algn="l" rtl="0">
              <a:spcBef>
                <a:spcPts val="0"/>
              </a:spcBef>
              <a:spcAft>
                <a:spcPts val="0"/>
              </a:spcAft>
              <a:buSzPts val="1400"/>
              <a:buChar char="●"/>
            </a:pPr>
            <a:r>
              <a:rPr lang="en-GB" dirty="0"/>
              <a:t>trouble staying awake</a:t>
            </a:r>
            <a:endParaRPr dirty="0"/>
          </a:p>
          <a:p>
            <a:pPr marL="457200" lvl="0" indent="-317500" algn="l" rtl="0">
              <a:spcBef>
                <a:spcPts val="0"/>
              </a:spcBef>
              <a:spcAft>
                <a:spcPts val="0"/>
              </a:spcAft>
              <a:buSzPts val="1400"/>
              <a:buChar char="●"/>
            </a:pPr>
            <a:r>
              <a:rPr lang="en-GB" dirty="0"/>
              <a:t>seizures</a:t>
            </a:r>
            <a:endParaRPr dirty="0"/>
          </a:p>
          <a:p>
            <a:pPr marL="0" lvl="0" indent="0" algn="l" rtl="0">
              <a:spcBef>
                <a:spcPts val="1000"/>
              </a:spcBef>
              <a:spcAft>
                <a:spcPts val="0"/>
              </a:spcAft>
              <a:buNone/>
            </a:pPr>
            <a:r>
              <a:rPr lang="en-GB" dirty="0"/>
              <a:t>.</a:t>
            </a:r>
            <a:endParaRPr dirty="0"/>
          </a:p>
        </p:txBody>
      </p:sp>
      <p:sp>
        <p:nvSpPr>
          <p:cNvPr id="434" name="Google Shape;434;p67"/>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35" name="Google Shape;435;p6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0"/>
        <p:cNvGrpSpPr/>
        <p:nvPr/>
      </p:nvGrpSpPr>
      <p:grpSpPr>
        <a:xfrm>
          <a:off x="0" y="0"/>
          <a:ext cx="0" cy="0"/>
          <a:chOff x="0" y="0"/>
          <a:chExt cx="0" cy="0"/>
        </a:xfrm>
      </p:grpSpPr>
      <p:sp>
        <p:nvSpPr>
          <p:cNvPr id="441" name="Google Shape;441;p6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Sprains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45" name="Google Shape;445;p6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42" name="Google Shape;442;p6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in day-to-day activity (e.g. playing sports), we can </a:t>
            </a:r>
            <a:r>
              <a:rPr lang="en-GB" sz="1800" b="1" dirty="0"/>
              <a:t>tear or twist ligaments</a:t>
            </a:r>
            <a:r>
              <a:rPr lang="en-GB" sz="1800" dirty="0"/>
              <a:t>, which hold together joints such as knees, ankles and wrists.</a:t>
            </a:r>
            <a:endParaRPr sz="1800" dirty="0"/>
          </a:p>
          <a:p>
            <a:pPr marL="0" lvl="0" indent="0" algn="l" rtl="0">
              <a:spcBef>
                <a:spcPts val="1000"/>
              </a:spcBef>
              <a:spcAft>
                <a:spcPts val="0"/>
              </a:spcAft>
              <a:buNone/>
            </a:pPr>
            <a:r>
              <a:rPr lang="en-GB" sz="1800" dirty="0"/>
              <a:t>Explain that sprains cause pain around an affected ligament, and the area becomes swollen or bruised. Usually, </a:t>
            </a:r>
            <a:r>
              <a:rPr lang="en-GB" sz="1800" b="1" dirty="0"/>
              <a:t>we can treat a strain at home</a:t>
            </a:r>
            <a:r>
              <a:rPr lang="en-GB" sz="1800" dirty="0"/>
              <a:t> if we:</a:t>
            </a:r>
            <a:endParaRPr sz="1800" dirty="0"/>
          </a:p>
          <a:p>
            <a:pPr marL="457200" lvl="0" indent="-342900" algn="l" rtl="0">
              <a:spcBef>
                <a:spcPts val="1000"/>
              </a:spcBef>
              <a:spcAft>
                <a:spcPts val="0"/>
              </a:spcAft>
              <a:buSzPts val="1800"/>
              <a:buChar char="●"/>
            </a:pPr>
            <a:r>
              <a:rPr lang="en-GB" sz="1800" dirty="0"/>
              <a:t>rest, so that we do not put weight on the injury</a:t>
            </a:r>
            <a:endParaRPr sz="1800" dirty="0"/>
          </a:p>
          <a:p>
            <a:pPr marL="457200" lvl="0" indent="-342900" algn="l" rtl="0">
              <a:spcBef>
                <a:spcPts val="0"/>
              </a:spcBef>
              <a:spcAft>
                <a:spcPts val="0"/>
              </a:spcAft>
              <a:buSzPts val="1800"/>
              <a:buChar char="●"/>
            </a:pPr>
            <a:r>
              <a:rPr lang="en-GB" sz="1800" dirty="0"/>
              <a:t>put an ice pack on the area every 2 to 3 hours</a:t>
            </a:r>
            <a:endParaRPr sz="1800" dirty="0"/>
          </a:p>
          <a:p>
            <a:pPr marL="457200" lvl="0" indent="-342900" algn="l" rtl="0">
              <a:spcBef>
                <a:spcPts val="0"/>
              </a:spcBef>
              <a:spcAft>
                <a:spcPts val="0"/>
              </a:spcAft>
              <a:buSzPts val="1800"/>
              <a:buChar char="●"/>
            </a:pPr>
            <a:r>
              <a:rPr lang="en-GB" sz="1800" dirty="0"/>
              <a:t>put a bandage around the injury to support it</a:t>
            </a:r>
            <a:endParaRPr sz="1800" dirty="0"/>
          </a:p>
          <a:p>
            <a:pPr marL="457200" lvl="0" indent="-342900" algn="l" rtl="0">
              <a:spcBef>
                <a:spcPts val="0"/>
              </a:spcBef>
              <a:spcAft>
                <a:spcPts val="0"/>
              </a:spcAft>
              <a:buSzPts val="1800"/>
              <a:buChar char="●"/>
            </a:pPr>
            <a:r>
              <a:rPr lang="en-GB" sz="1800" dirty="0"/>
              <a:t>keep it raised on a pillow as much as possible</a:t>
            </a:r>
            <a:endParaRPr sz="1800" dirty="0"/>
          </a:p>
          <a:p>
            <a:pPr marL="457200" lvl="0" indent="-342900" algn="l" rtl="0">
              <a:spcBef>
                <a:spcPts val="0"/>
              </a:spcBef>
              <a:spcAft>
                <a:spcPts val="0"/>
              </a:spcAft>
              <a:buSzPts val="1800"/>
              <a:buChar char="●"/>
            </a:pPr>
            <a:r>
              <a:rPr lang="en-GB" sz="1800" dirty="0"/>
              <a:t>keep moving the joint, once pain dies down (to prevent stiffness)</a:t>
            </a:r>
            <a:endParaRPr sz="1800" dirty="0"/>
          </a:p>
        </p:txBody>
      </p:sp>
      <p:sp>
        <p:nvSpPr>
          <p:cNvPr id="444" name="Google Shape;444;p68"/>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43" name="Google Shape;443;p68"/>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9"/>
        <p:cNvGrpSpPr/>
        <p:nvPr/>
      </p:nvGrpSpPr>
      <p:grpSpPr>
        <a:xfrm>
          <a:off x="0" y="0"/>
          <a:ext cx="0" cy="0"/>
          <a:chOff x="0" y="0"/>
          <a:chExt cx="0" cy="0"/>
        </a:xfrm>
      </p:grpSpPr>
      <p:sp>
        <p:nvSpPr>
          <p:cNvPr id="450" name="Google Shape;450;p6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Broken bones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54" name="Google Shape;454;p6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51" name="Google Shape;451;p6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signs of a broken bone include: </a:t>
            </a:r>
            <a:endParaRPr sz="1800" dirty="0"/>
          </a:p>
          <a:p>
            <a:pPr marL="457200" lvl="0" indent="-342900" algn="l" rtl="0">
              <a:spcBef>
                <a:spcPts val="1600"/>
              </a:spcBef>
              <a:spcAft>
                <a:spcPts val="0"/>
              </a:spcAft>
              <a:buSzPts val="1800"/>
              <a:buChar char="●"/>
            </a:pPr>
            <a:r>
              <a:rPr lang="en-GB" sz="1800" dirty="0"/>
              <a:t>extreme pain in an injury after an incident</a:t>
            </a:r>
            <a:endParaRPr sz="1800" dirty="0"/>
          </a:p>
          <a:p>
            <a:pPr marL="457200" lvl="0" indent="-342900" algn="l" rtl="0">
              <a:spcBef>
                <a:spcPts val="0"/>
              </a:spcBef>
              <a:spcAft>
                <a:spcPts val="0"/>
              </a:spcAft>
              <a:buSzPts val="1800"/>
              <a:buChar char="●"/>
            </a:pPr>
            <a:r>
              <a:rPr lang="en-GB" sz="1800" dirty="0"/>
              <a:t>a large amount of swelling or bruising</a:t>
            </a:r>
            <a:endParaRPr sz="1800" dirty="0"/>
          </a:p>
          <a:p>
            <a:pPr marL="457200" lvl="0" indent="-342900" algn="l" rtl="0">
              <a:spcBef>
                <a:spcPts val="0"/>
              </a:spcBef>
              <a:spcAft>
                <a:spcPts val="0"/>
              </a:spcAft>
              <a:buSzPts val="1800"/>
              <a:buChar char="●"/>
            </a:pPr>
            <a:r>
              <a:rPr lang="en-GB" sz="1800" dirty="0"/>
              <a:t>a bone looking like it is at a strange angle</a:t>
            </a:r>
            <a:endParaRPr sz="1800" dirty="0"/>
          </a:p>
          <a:p>
            <a:pPr marL="457200" lvl="0" indent="-342900" algn="l" rtl="0">
              <a:spcBef>
                <a:spcPts val="0"/>
              </a:spcBef>
              <a:spcAft>
                <a:spcPts val="0"/>
              </a:spcAft>
              <a:buSzPts val="1800"/>
              <a:buChar char="●"/>
            </a:pPr>
            <a:r>
              <a:rPr lang="en-GB" sz="1800" dirty="0"/>
              <a:t>inability to use the injured part of the body </a:t>
            </a:r>
            <a:endParaRPr sz="1800" dirty="0"/>
          </a:p>
          <a:p>
            <a:pPr marL="0" lvl="0" indent="0" algn="l" rtl="0">
              <a:spcBef>
                <a:spcPts val="1000"/>
              </a:spcBef>
              <a:spcAft>
                <a:spcPts val="0"/>
              </a:spcAft>
              <a:buNone/>
            </a:pPr>
            <a:r>
              <a:rPr lang="en-GB" sz="1800" dirty="0"/>
              <a:t>Explain that </a:t>
            </a:r>
            <a:r>
              <a:rPr lang="en-GB" sz="1800" b="1" dirty="0"/>
              <a:t>it is important to treat broken bones as soon as possible</a:t>
            </a:r>
            <a:r>
              <a:rPr lang="en-GB" sz="1800" dirty="0"/>
              <a:t>, so pupils should call 999 even if they only suspect a bone may be broken. They should: </a:t>
            </a:r>
            <a:endParaRPr sz="1800" dirty="0"/>
          </a:p>
          <a:p>
            <a:pPr marL="457200" lvl="0" indent="-342900" algn="l" rtl="0">
              <a:spcBef>
                <a:spcPts val="1600"/>
              </a:spcBef>
              <a:spcAft>
                <a:spcPts val="0"/>
              </a:spcAft>
              <a:buSzPts val="1800"/>
              <a:buChar char="●"/>
            </a:pPr>
            <a:r>
              <a:rPr lang="en-GB" sz="1800" dirty="0"/>
              <a:t>tell the person to keep the injury still </a:t>
            </a:r>
            <a:endParaRPr sz="1800" dirty="0"/>
          </a:p>
          <a:p>
            <a:pPr marL="457200" lvl="0" indent="-342900" algn="l" rtl="0">
              <a:spcBef>
                <a:spcPts val="0"/>
              </a:spcBef>
              <a:spcAft>
                <a:spcPts val="0"/>
              </a:spcAft>
              <a:buSzPts val="1800"/>
              <a:buChar char="●"/>
            </a:pPr>
            <a:r>
              <a:rPr lang="en-GB" sz="1800" dirty="0"/>
              <a:t>support the injury with soft items (e.g. cushions)</a:t>
            </a:r>
            <a:endParaRPr sz="1800" dirty="0"/>
          </a:p>
          <a:p>
            <a:pPr marL="457200" lvl="0" indent="-342900" algn="l" rtl="0">
              <a:spcBef>
                <a:spcPts val="0"/>
              </a:spcBef>
              <a:spcAft>
                <a:spcPts val="0"/>
              </a:spcAft>
              <a:buSzPts val="1800"/>
              <a:buChar char="●"/>
            </a:pPr>
            <a:r>
              <a:rPr lang="en-GB" sz="1800" dirty="0"/>
              <a:t>try to stop any bleeding while waiting for help</a:t>
            </a:r>
            <a:endParaRPr sz="1800" dirty="0"/>
          </a:p>
          <a:p>
            <a:pPr marL="0" lvl="0" indent="0" algn="l" rtl="0">
              <a:spcBef>
                <a:spcPts val="1600"/>
              </a:spcBef>
              <a:spcAft>
                <a:spcPts val="1600"/>
              </a:spcAft>
              <a:buNone/>
            </a:pPr>
            <a:endParaRPr sz="1800" dirty="0"/>
          </a:p>
        </p:txBody>
      </p:sp>
      <p:sp>
        <p:nvSpPr>
          <p:cNvPr id="453" name="Google Shape;453;p69"/>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52" name="Google Shape;452;p6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58"/>
        <p:cNvGrpSpPr/>
        <p:nvPr/>
      </p:nvGrpSpPr>
      <p:grpSpPr>
        <a:xfrm>
          <a:off x="0" y="0"/>
          <a:ext cx="0" cy="0"/>
          <a:chOff x="0" y="0"/>
          <a:chExt cx="0" cy="0"/>
        </a:xfrm>
      </p:grpSpPr>
      <p:sp>
        <p:nvSpPr>
          <p:cNvPr id="459" name="Google Shape;459;p7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Vomiting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63" name="Google Shape;463;p7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60" name="Google Shape;460;p7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vomiting is very common in children and is usually caused by a stomach infection. It usually stops within a few days. Pupils should tell an adult if they or someone they know has vomited. They should also:</a:t>
            </a:r>
            <a:endParaRPr sz="1800" dirty="0"/>
          </a:p>
          <a:p>
            <a:pPr marL="457200" lvl="0" indent="-342900" algn="l" rtl="0">
              <a:spcBef>
                <a:spcPts val="1600"/>
              </a:spcBef>
              <a:spcAft>
                <a:spcPts val="0"/>
              </a:spcAft>
              <a:buSzPts val="1800"/>
              <a:buChar char="●"/>
            </a:pPr>
            <a:r>
              <a:rPr lang="en-GB" sz="1800" dirty="0"/>
              <a:t>get plenty of rest </a:t>
            </a:r>
            <a:endParaRPr sz="1800" dirty="0"/>
          </a:p>
          <a:p>
            <a:pPr marL="457200" lvl="0" indent="-342900" algn="l" rtl="0">
              <a:spcBef>
                <a:spcPts val="0"/>
              </a:spcBef>
              <a:spcAft>
                <a:spcPts val="0"/>
              </a:spcAft>
              <a:buSzPts val="1800"/>
              <a:buChar char="●"/>
            </a:pPr>
            <a:r>
              <a:rPr lang="en-GB" sz="1800" dirty="0"/>
              <a:t>drink lots of fluids</a:t>
            </a:r>
            <a:endParaRPr sz="1800" dirty="0"/>
          </a:p>
          <a:p>
            <a:pPr marL="457200" lvl="0" indent="-342900" algn="l" rtl="0">
              <a:spcBef>
                <a:spcPts val="0"/>
              </a:spcBef>
              <a:spcAft>
                <a:spcPts val="0"/>
              </a:spcAft>
              <a:buSzPts val="1800"/>
              <a:buChar char="●"/>
            </a:pPr>
            <a:r>
              <a:rPr lang="en-GB" sz="1800" dirty="0"/>
              <a:t>stay at home and wash their hands regularly </a:t>
            </a:r>
            <a:br>
              <a:rPr lang="en-GB" sz="1800" dirty="0"/>
            </a:br>
            <a:r>
              <a:rPr lang="en-GB" sz="1800" dirty="0"/>
              <a:t>(to prevent spreading infection)</a:t>
            </a:r>
            <a:endParaRPr sz="1800" dirty="0"/>
          </a:p>
          <a:p>
            <a:pPr marL="457200" lvl="0" indent="-342900" algn="l" rtl="0">
              <a:spcBef>
                <a:spcPts val="0"/>
              </a:spcBef>
              <a:spcAft>
                <a:spcPts val="0"/>
              </a:spcAft>
              <a:buSzPts val="1800"/>
              <a:buChar char="●"/>
            </a:pPr>
            <a:r>
              <a:rPr lang="en-GB" sz="1800" dirty="0"/>
              <a:t>not share items like towels or cutlery </a:t>
            </a:r>
            <a:endParaRPr sz="1800" dirty="0"/>
          </a:p>
          <a:p>
            <a:pPr marL="0" lvl="0" indent="0" algn="l" rtl="0">
              <a:spcBef>
                <a:spcPts val="1600"/>
              </a:spcBef>
              <a:spcAft>
                <a:spcPts val="1600"/>
              </a:spcAft>
              <a:buNone/>
            </a:pPr>
            <a:r>
              <a:rPr lang="en-GB" sz="1800" dirty="0"/>
              <a:t>A parent/guardian may take a child to see a GP if a child does not stop vomiting or has other symptoms.</a:t>
            </a:r>
            <a:endParaRPr sz="1800" dirty="0"/>
          </a:p>
        </p:txBody>
      </p:sp>
      <p:sp>
        <p:nvSpPr>
          <p:cNvPr id="462" name="Google Shape;462;p7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61" name="Google Shape;461;p7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67"/>
        <p:cNvGrpSpPr/>
        <p:nvPr/>
      </p:nvGrpSpPr>
      <p:grpSpPr>
        <a:xfrm>
          <a:off x="0" y="0"/>
          <a:ext cx="0" cy="0"/>
          <a:chOff x="0" y="0"/>
          <a:chExt cx="0" cy="0"/>
        </a:xfrm>
      </p:grpSpPr>
      <p:sp>
        <p:nvSpPr>
          <p:cNvPr id="468" name="Google Shape;468;p7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Eye injuries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72" name="Google Shape;472;p7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69" name="Google Shape;469;p7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if we get something in our eye it is usually minor and the injury heals within a day.</a:t>
            </a:r>
            <a:endParaRPr sz="1800" dirty="0"/>
          </a:p>
          <a:p>
            <a:pPr marL="0" lvl="0" indent="0" algn="l" rtl="0">
              <a:spcBef>
                <a:spcPts val="1600"/>
              </a:spcBef>
              <a:spcAft>
                <a:spcPts val="0"/>
              </a:spcAft>
              <a:buNone/>
            </a:pPr>
            <a:r>
              <a:rPr lang="en-GB" sz="1800" dirty="0"/>
              <a:t>Teach that </a:t>
            </a:r>
            <a:r>
              <a:rPr lang="en-GB" sz="1800" b="1" dirty="0"/>
              <a:t>we can treat a minor eye injury at home </a:t>
            </a:r>
            <a:r>
              <a:rPr lang="en-GB" sz="1800" dirty="0"/>
              <a:t>by: </a:t>
            </a:r>
            <a:endParaRPr sz="1800" dirty="0"/>
          </a:p>
          <a:p>
            <a:pPr marL="457200" lvl="0" indent="-342900" algn="l" rtl="0">
              <a:spcBef>
                <a:spcPts val="1600"/>
              </a:spcBef>
              <a:spcAft>
                <a:spcPts val="0"/>
              </a:spcAft>
              <a:buSzPts val="1800"/>
              <a:buChar char="●"/>
            </a:pPr>
            <a:r>
              <a:rPr lang="en-GB" sz="1800" dirty="0"/>
              <a:t>washing the eye with clean water (not hot)</a:t>
            </a:r>
            <a:endParaRPr sz="1800" dirty="0"/>
          </a:p>
          <a:p>
            <a:pPr indent="-342900">
              <a:buSzPts val="1800"/>
            </a:pPr>
            <a:r>
              <a:rPr lang="en-GB" sz="1800" dirty="0"/>
              <a:t>if possible, running the eye under a tap for 20 minutes (only using a mild flow), holding the eye open</a:t>
            </a:r>
            <a:endParaRPr sz="1800" dirty="0"/>
          </a:p>
          <a:p>
            <a:pPr marL="457200" lvl="0" indent="-342900" algn="l" rtl="0">
              <a:spcBef>
                <a:spcPts val="0"/>
              </a:spcBef>
              <a:spcAft>
                <a:spcPts val="0"/>
              </a:spcAft>
              <a:buSzPts val="1800"/>
              <a:buChar char="●"/>
            </a:pPr>
            <a:r>
              <a:rPr lang="en-GB" sz="1800" dirty="0"/>
              <a:t>trying not to rub the eye until it is better</a:t>
            </a:r>
            <a:endParaRPr sz="1800" dirty="0"/>
          </a:p>
          <a:p>
            <a:pPr marL="45720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71" name="Google Shape;471;p71"/>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70" name="Google Shape;470;p71"/>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76"/>
        <p:cNvGrpSpPr/>
        <p:nvPr/>
      </p:nvGrpSpPr>
      <p:grpSpPr>
        <a:xfrm>
          <a:off x="0" y="0"/>
          <a:ext cx="0" cy="0"/>
          <a:chOff x="0" y="0"/>
          <a:chExt cx="0" cy="0"/>
        </a:xfrm>
      </p:grpSpPr>
      <p:sp>
        <p:nvSpPr>
          <p:cNvPr id="477" name="Google Shape;477;p7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Eye injuries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81" name="Google Shape;481;p7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78" name="Google Shape;478;p7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it is important to </a:t>
            </a:r>
            <a:r>
              <a:rPr lang="en-GB" sz="1800" b="1" dirty="0"/>
              <a:t>get emergency help </a:t>
            </a:r>
            <a:r>
              <a:rPr lang="en-GB" sz="1800" dirty="0"/>
              <a:t>if: </a:t>
            </a:r>
            <a:endParaRPr sz="1800" dirty="0"/>
          </a:p>
          <a:p>
            <a:pPr marL="457200" lvl="0" indent="-342900" algn="l" rtl="0">
              <a:spcBef>
                <a:spcPts val="1000"/>
              </a:spcBef>
              <a:spcAft>
                <a:spcPts val="0"/>
              </a:spcAft>
              <a:buSzPts val="1800"/>
              <a:buChar char="●"/>
            </a:pPr>
            <a:r>
              <a:rPr lang="en-GB" sz="1800" dirty="0"/>
              <a:t>a strong chemical has got in the eye (keep rinsing the eye with water while waiting for help)</a:t>
            </a:r>
            <a:endParaRPr sz="1800" dirty="0"/>
          </a:p>
          <a:p>
            <a:pPr marL="457200" lvl="0" indent="-342900" algn="l" rtl="0">
              <a:spcBef>
                <a:spcPts val="0"/>
              </a:spcBef>
              <a:spcAft>
                <a:spcPts val="0"/>
              </a:spcAft>
              <a:buSzPts val="1800"/>
              <a:buChar char="●"/>
            </a:pPr>
            <a:r>
              <a:rPr lang="en-GB" sz="1800" dirty="0"/>
              <a:t>something has pierced the eye</a:t>
            </a:r>
            <a:endParaRPr sz="1800" dirty="0"/>
          </a:p>
          <a:p>
            <a:pPr marL="457200" lvl="0" indent="-342900" algn="l" rtl="0">
              <a:spcBef>
                <a:spcPts val="0"/>
              </a:spcBef>
              <a:spcAft>
                <a:spcPts val="0"/>
              </a:spcAft>
              <a:buSzPts val="1800"/>
              <a:buChar char="●"/>
            </a:pPr>
            <a:r>
              <a:rPr lang="en-GB" sz="1800" dirty="0"/>
              <a:t>something has hit the eye at high speed</a:t>
            </a:r>
            <a:endParaRPr sz="1800" dirty="0"/>
          </a:p>
          <a:p>
            <a:pPr marL="0" lvl="0" indent="0" algn="l" rtl="0">
              <a:spcBef>
                <a:spcPts val="1000"/>
              </a:spcBef>
              <a:spcAft>
                <a:spcPts val="0"/>
              </a:spcAft>
              <a:buNone/>
            </a:pPr>
            <a:r>
              <a:rPr lang="en-GB" sz="1800" dirty="0"/>
              <a:t>We should also </a:t>
            </a:r>
            <a:r>
              <a:rPr lang="en-GB" sz="1800" b="1" dirty="0"/>
              <a:t>get emergency help</a:t>
            </a:r>
            <a:r>
              <a:rPr lang="en-GB" sz="1800" dirty="0"/>
              <a:t> if, after an injury: </a:t>
            </a:r>
            <a:endParaRPr sz="1800" dirty="0"/>
          </a:p>
          <a:p>
            <a:pPr marL="457200" lvl="0" indent="-342900" algn="l" rtl="0">
              <a:spcBef>
                <a:spcPts val="1000"/>
              </a:spcBef>
              <a:spcAft>
                <a:spcPts val="0"/>
              </a:spcAft>
              <a:buSzPts val="1800"/>
              <a:buChar char="●"/>
            </a:pPr>
            <a:r>
              <a:rPr lang="en-GB" sz="1800" dirty="0"/>
              <a:t>our eyesight changes </a:t>
            </a:r>
            <a:endParaRPr sz="1800" dirty="0"/>
          </a:p>
          <a:p>
            <a:pPr marL="457200" lvl="0" indent="-342900" algn="l" rtl="0">
              <a:spcBef>
                <a:spcPts val="0"/>
              </a:spcBef>
              <a:spcAft>
                <a:spcPts val="0"/>
              </a:spcAft>
              <a:buSzPts val="1800"/>
              <a:buChar char="●"/>
            </a:pPr>
            <a:r>
              <a:rPr lang="en-GB" sz="1800" dirty="0"/>
              <a:t>we feel sick, have a headache, high temperature or sensitivity to light</a:t>
            </a:r>
            <a:endParaRPr sz="1800" dirty="0"/>
          </a:p>
          <a:p>
            <a:pPr marL="457200" lvl="0" indent="-342900" algn="l" rtl="0">
              <a:spcBef>
                <a:spcPts val="0"/>
              </a:spcBef>
              <a:spcAft>
                <a:spcPts val="0"/>
              </a:spcAft>
              <a:buSzPts val="1800"/>
              <a:buChar char="●"/>
            </a:pPr>
            <a:r>
              <a:rPr lang="en-GB" sz="1800" dirty="0"/>
              <a:t>we cannot move the eye</a:t>
            </a:r>
            <a:endParaRPr sz="1800" dirty="0"/>
          </a:p>
          <a:p>
            <a:pPr marL="457200" lvl="0" indent="-342900" algn="l" rtl="0">
              <a:spcBef>
                <a:spcPts val="0"/>
              </a:spcBef>
              <a:spcAft>
                <a:spcPts val="0"/>
              </a:spcAft>
              <a:buSzPts val="1800"/>
              <a:buChar char="●"/>
            </a:pPr>
            <a:r>
              <a:rPr lang="en-GB" sz="1800" dirty="0"/>
              <a:t>blood or pus is coming from the eye</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80" name="Google Shape;480;p72"/>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79" name="Google Shape;479;p72"/>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5"/>
        <p:cNvGrpSpPr/>
        <p:nvPr/>
      </p:nvGrpSpPr>
      <p:grpSpPr>
        <a:xfrm>
          <a:off x="0" y="0"/>
          <a:ext cx="0" cy="0"/>
          <a:chOff x="0" y="0"/>
          <a:chExt cx="0" cy="0"/>
        </a:xfrm>
      </p:grpSpPr>
      <p:sp>
        <p:nvSpPr>
          <p:cNvPr id="486" name="Google Shape;486;p7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Burns and scalds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90" name="Google Shape;490;p7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87" name="Google Shape;487;p7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burns and scalds are skin damage caused by heat. </a:t>
            </a:r>
            <a:r>
              <a:rPr lang="en-GB" sz="1800" b="1" dirty="0"/>
              <a:t>Burns are caused by dry heat </a:t>
            </a:r>
            <a:r>
              <a:rPr lang="en-GB" sz="1800" dirty="0"/>
              <a:t>(e.g. fire). </a:t>
            </a:r>
            <a:r>
              <a:rPr lang="en-GB" sz="1800" b="1" dirty="0"/>
              <a:t>Scalds are caused by wet heat </a:t>
            </a:r>
            <a:r>
              <a:rPr lang="en-GB" sz="1800" dirty="0"/>
              <a:t>(e.g. boiling water). </a:t>
            </a:r>
            <a:endParaRPr sz="1800" dirty="0"/>
          </a:p>
          <a:p>
            <a:pPr marL="0" lvl="0" indent="0" algn="l" rtl="0">
              <a:spcBef>
                <a:spcPts val="1000"/>
              </a:spcBef>
              <a:spcAft>
                <a:spcPts val="0"/>
              </a:spcAft>
              <a:buNone/>
            </a:pPr>
            <a:r>
              <a:rPr lang="en-GB" sz="1800" dirty="0"/>
              <a:t>Teach pupils that if someone is burned, they should: </a:t>
            </a:r>
            <a:endParaRPr sz="1800" dirty="0"/>
          </a:p>
          <a:p>
            <a:pPr marL="457200" lvl="0" indent="-342900" algn="l" rtl="0">
              <a:spcBef>
                <a:spcPts val="1000"/>
              </a:spcBef>
              <a:spcAft>
                <a:spcPts val="0"/>
              </a:spcAft>
              <a:buSzPts val="1800"/>
              <a:buChar char="●"/>
            </a:pPr>
            <a:r>
              <a:rPr lang="en-GB" sz="1800" dirty="0"/>
              <a:t>get them away from the source of heat</a:t>
            </a:r>
            <a:endParaRPr sz="1800" dirty="0"/>
          </a:p>
          <a:p>
            <a:pPr marL="457200" lvl="0" indent="-342900" algn="l" rtl="0">
              <a:spcBef>
                <a:spcPts val="0"/>
              </a:spcBef>
              <a:spcAft>
                <a:spcPts val="0"/>
              </a:spcAft>
              <a:buSzPts val="1800"/>
              <a:buChar char="●"/>
            </a:pPr>
            <a:r>
              <a:rPr lang="en-GB" sz="1800" dirty="0"/>
              <a:t>run the burn under cool/lukewarm water for 20 minutes (and not use ice or greasy substances)</a:t>
            </a:r>
            <a:endParaRPr sz="1800" dirty="0"/>
          </a:p>
          <a:p>
            <a:pPr marL="457200" lvl="0" indent="-342900" algn="l" rtl="0">
              <a:spcBef>
                <a:spcPts val="0"/>
              </a:spcBef>
              <a:spcAft>
                <a:spcPts val="0"/>
              </a:spcAft>
              <a:buSzPts val="1800"/>
              <a:buChar char="●"/>
            </a:pPr>
            <a:r>
              <a:rPr lang="en-GB" sz="1800" dirty="0"/>
              <a:t>remove clothing or jewellery near the burn (but not remove anything that is stuck to the skin)</a:t>
            </a:r>
            <a:endParaRPr sz="1800" dirty="0"/>
          </a:p>
          <a:p>
            <a:pPr marL="457200" lvl="0" indent="-342900" algn="l" rtl="0">
              <a:spcBef>
                <a:spcPts val="0"/>
              </a:spcBef>
              <a:spcAft>
                <a:spcPts val="0"/>
              </a:spcAft>
              <a:buSzPts val="1800"/>
              <a:buChar char="●"/>
            </a:pPr>
            <a:r>
              <a:rPr lang="en-GB" sz="1800" dirty="0"/>
              <a:t>keep the person warm with a blanket</a:t>
            </a:r>
            <a:endParaRPr sz="1800" dirty="0"/>
          </a:p>
          <a:p>
            <a:pPr marL="457200" lvl="0" indent="-342900" algn="l" rtl="0">
              <a:spcBef>
                <a:spcPts val="0"/>
              </a:spcBef>
              <a:spcAft>
                <a:spcPts val="0"/>
              </a:spcAft>
              <a:buSzPts val="1800"/>
              <a:buChar char="●"/>
            </a:pPr>
            <a:r>
              <a:rPr lang="en-GB" sz="1800" dirty="0"/>
              <a:t>cover the burn with cling film or a clean plastic bag</a:t>
            </a:r>
            <a:endParaRPr sz="1800" dirty="0"/>
          </a:p>
          <a:p>
            <a:pPr marL="0" lvl="0" indent="0" algn="l" rtl="0">
              <a:spcBef>
                <a:spcPts val="1600"/>
              </a:spcBef>
              <a:spcAft>
                <a:spcPts val="1600"/>
              </a:spcAft>
              <a:buNone/>
            </a:pPr>
            <a:endParaRPr sz="1800" dirty="0"/>
          </a:p>
        </p:txBody>
      </p:sp>
      <p:sp>
        <p:nvSpPr>
          <p:cNvPr id="489" name="Google Shape;489;p73"/>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88" name="Google Shape;488;p7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33" name="Google Shape;133;p2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94"/>
        <p:cNvGrpSpPr/>
        <p:nvPr/>
      </p:nvGrpSpPr>
      <p:grpSpPr>
        <a:xfrm>
          <a:off x="0" y="0"/>
          <a:ext cx="0" cy="0"/>
          <a:chOff x="0" y="0"/>
          <a:chExt cx="0" cy="0"/>
        </a:xfrm>
      </p:grpSpPr>
      <p:sp>
        <p:nvSpPr>
          <p:cNvPr id="495" name="Google Shape;495;p7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Burns and scalds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99" name="Google Shape;499;p7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96" name="Google Shape;496;p7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t>
            </a:r>
            <a:r>
              <a:rPr lang="en-GB" sz="1800" b="1" dirty="0"/>
              <a:t>some minor burns can be treated at home</a:t>
            </a:r>
            <a:r>
              <a:rPr lang="en-GB" sz="1800" dirty="0"/>
              <a:t>, if the burn is kept clean. People should not apply creams or burst any blisters that appear. </a:t>
            </a:r>
            <a:endParaRPr sz="1800" dirty="0"/>
          </a:p>
          <a:p>
            <a:pPr marL="0" lvl="0" indent="0" algn="l" rtl="0">
              <a:spcBef>
                <a:spcPts val="1600"/>
              </a:spcBef>
              <a:spcAft>
                <a:spcPts val="0"/>
              </a:spcAft>
              <a:buNone/>
            </a:pPr>
            <a:r>
              <a:rPr lang="en-GB" sz="1800" dirty="0"/>
              <a:t>Explain that pupils should </a:t>
            </a:r>
            <a:r>
              <a:rPr lang="en-GB" sz="1800" b="1" dirty="0"/>
              <a:t>always get emergency medical help for</a:t>
            </a:r>
            <a:r>
              <a:rPr lang="en-GB" sz="1800" dirty="0"/>
              <a:t>: </a:t>
            </a:r>
            <a:endParaRPr sz="1800" dirty="0"/>
          </a:p>
          <a:p>
            <a:pPr marL="457200" lvl="0" indent="-342900" algn="l" rtl="0">
              <a:spcBef>
                <a:spcPts val="1600"/>
              </a:spcBef>
              <a:spcAft>
                <a:spcPts val="0"/>
              </a:spcAft>
              <a:buSzPts val="1800"/>
              <a:buChar char="●"/>
            </a:pPr>
            <a:r>
              <a:rPr lang="en-GB" sz="1800" dirty="0"/>
              <a:t>any burns that are bigger than the person’s hand</a:t>
            </a:r>
            <a:endParaRPr sz="1800" dirty="0"/>
          </a:p>
          <a:p>
            <a:pPr marL="457200" lvl="0" indent="-342900" algn="l" rtl="0">
              <a:spcBef>
                <a:spcPts val="0"/>
              </a:spcBef>
              <a:spcAft>
                <a:spcPts val="0"/>
              </a:spcAft>
              <a:buSzPts val="1800"/>
              <a:buChar char="●"/>
            </a:pPr>
            <a:r>
              <a:rPr lang="en-GB" sz="1800" dirty="0"/>
              <a:t>chemical and electrical burns</a:t>
            </a:r>
            <a:endParaRPr sz="1800" dirty="0"/>
          </a:p>
          <a:p>
            <a:pPr marL="457200" lvl="0" indent="-342900" algn="l" rtl="0">
              <a:spcBef>
                <a:spcPts val="0"/>
              </a:spcBef>
              <a:spcAft>
                <a:spcPts val="0"/>
              </a:spcAft>
              <a:buSzPts val="1800"/>
              <a:buChar char="●"/>
            </a:pPr>
            <a:r>
              <a:rPr lang="en-GB" sz="1800" dirty="0"/>
              <a:t>burns that cause white or charred skin</a:t>
            </a:r>
            <a:endParaRPr sz="1800" dirty="0"/>
          </a:p>
          <a:p>
            <a:pPr marL="457200" lvl="0" indent="-342900" algn="l" rtl="0">
              <a:spcBef>
                <a:spcPts val="0"/>
              </a:spcBef>
              <a:spcAft>
                <a:spcPts val="0"/>
              </a:spcAft>
              <a:buSzPts val="1800"/>
              <a:buChar char="●"/>
            </a:pPr>
            <a:r>
              <a:rPr lang="en-GB" sz="1800" dirty="0"/>
              <a:t>burns that cause blisters on the face, hands, arms, feet, legs or genitals</a:t>
            </a:r>
            <a:endParaRPr sz="1800" dirty="0"/>
          </a:p>
          <a:p>
            <a:pPr marL="457200" lvl="0" indent="-342900" algn="l" rtl="0">
              <a:spcBef>
                <a:spcPts val="0"/>
              </a:spcBef>
              <a:spcAft>
                <a:spcPts val="0"/>
              </a:spcAft>
              <a:buSzPts val="1800"/>
              <a:buChar char="●"/>
            </a:pPr>
            <a:r>
              <a:rPr lang="en-GB" sz="1800" dirty="0"/>
              <a:t>people who have breathed in fumes or smoke</a:t>
            </a:r>
            <a:endParaRPr sz="1800" dirty="0"/>
          </a:p>
          <a:p>
            <a:pPr marL="0" lvl="0" indent="0" algn="l" rtl="0">
              <a:spcBef>
                <a:spcPts val="1600"/>
              </a:spcBef>
              <a:spcAft>
                <a:spcPts val="1600"/>
              </a:spcAft>
              <a:buNone/>
            </a:pPr>
            <a:endParaRPr sz="1800" dirty="0"/>
          </a:p>
        </p:txBody>
      </p:sp>
      <p:sp>
        <p:nvSpPr>
          <p:cNvPr id="498" name="Google Shape;498;p74"/>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97" name="Google Shape;497;p7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03"/>
        <p:cNvGrpSpPr/>
        <p:nvPr/>
      </p:nvGrpSpPr>
      <p:grpSpPr>
        <a:xfrm>
          <a:off x="0" y="0"/>
          <a:ext cx="0" cy="0"/>
          <a:chOff x="0" y="0"/>
          <a:chExt cx="0" cy="0"/>
        </a:xfrm>
      </p:grpSpPr>
      <p:sp>
        <p:nvSpPr>
          <p:cNvPr id="504" name="Google Shape;504;p7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Allergies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08" name="Google Shape;508;p7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05" name="Google Shape;505;p7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Teachers may also like to refer to content on allergies in the health and prevention module.</a:t>
            </a:r>
            <a:endParaRPr sz="1800" dirty="0"/>
          </a:p>
          <a:p>
            <a:pPr marL="0" lvl="0" indent="0" algn="l" rtl="0">
              <a:spcBef>
                <a:spcPts val="1600"/>
              </a:spcBef>
              <a:spcAft>
                <a:spcPts val="0"/>
              </a:spcAft>
              <a:buNone/>
            </a:pPr>
            <a:r>
              <a:rPr lang="en-GB" sz="1800" dirty="0"/>
              <a:t>Explain that </a:t>
            </a:r>
            <a:r>
              <a:rPr lang="en-GB" sz="1800" b="1" dirty="0"/>
              <a:t>allergies are a reaction to particular substances</a:t>
            </a:r>
            <a:r>
              <a:rPr lang="en-GB" sz="1800" dirty="0"/>
              <a:t> (e.g. dust mites, food, chemicals). They are very common among children, who sometimes grow out of their allergies. Hay fever is an example of an allergy that is very common.</a:t>
            </a:r>
            <a:endParaRPr sz="1800" dirty="0"/>
          </a:p>
          <a:p>
            <a:pPr marL="0" lvl="0" indent="0" algn="l" rtl="0">
              <a:spcBef>
                <a:spcPts val="1600"/>
              </a:spcBef>
              <a:spcAft>
                <a:spcPts val="1600"/>
              </a:spcAft>
              <a:buNone/>
            </a:pPr>
            <a:r>
              <a:rPr lang="en-GB" sz="1800" dirty="0"/>
              <a:t>Teach that </a:t>
            </a:r>
            <a:r>
              <a:rPr lang="en-GB" sz="1800" b="1" dirty="0"/>
              <a:t>most allergic reactions are mild</a:t>
            </a:r>
            <a:r>
              <a:rPr lang="en-GB" sz="1800" dirty="0"/>
              <a:t> (e.g. runny nose, watery eyes, sneezing), and in most cases antihistamines are sufficient for preventing and treating allergic responses. </a:t>
            </a:r>
            <a:endParaRPr sz="1800" dirty="0"/>
          </a:p>
        </p:txBody>
      </p:sp>
      <p:sp>
        <p:nvSpPr>
          <p:cNvPr id="507" name="Google Shape;507;p75"/>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06" name="Google Shape;506;p7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2"/>
        <p:cNvGrpSpPr/>
        <p:nvPr/>
      </p:nvGrpSpPr>
      <p:grpSpPr>
        <a:xfrm>
          <a:off x="0" y="0"/>
          <a:ext cx="0" cy="0"/>
          <a:chOff x="0" y="0"/>
          <a:chExt cx="0" cy="0"/>
        </a:xfrm>
      </p:grpSpPr>
      <p:sp>
        <p:nvSpPr>
          <p:cNvPr id="513" name="Google Shape;513;p7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Allergies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17" name="Google Shape;517;p7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14" name="Google Shape;514;p7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occasionally an allergy can cause ‘anaphylactic shock’. Symptoms are life-threatening, come on suddenly and get worse quickly. They include breathing difficulties, confusion, anxiety and unconsciousness. </a:t>
            </a:r>
            <a:endParaRPr sz="1800" dirty="0"/>
          </a:p>
          <a:p>
            <a:pPr marL="0" lvl="0" indent="0" algn="l" rtl="0">
              <a:spcBef>
                <a:spcPts val="1600"/>
              </a:spcBef>
              <a:spcAft>
                <a:spcPts val="0"/>
              </a:spcAft>
              <a:buNone/>
            </a:pPr>
            <a:r>
              <a:rPr lang="en-GB" sz="1800" dirty="0"/>
              <a:t>It is vital to </a:t>
            </a:r>
            <a:r>
              <a:rPr lang="en-GB" sz="1800" b="1" dirty="0"/>
              <a:t>call 999 immediately </a:t>
            </a:r>
            <a:r>
              <a:rPr lang="en-GB" sz="1800" dirty="0"/>
              <a:t>and say that you think the person is having a serious allergic reaction.</a:t>
            </a:r>
            <a:endParaRPr sz="1800" dirty="0"/>
          </a:p>
          <a:p>
            <a:pPr marL="0" lvl="0" indent="0" algn="l" rtl="0">
              <a:spcBef>
                <a:spcPts val="1600"/>
              </a:spcBef>
              <a:spcAft>
                <a:spcPts val="0"/>
              </a:spcAft>
              <a:buNone/>
            </a:pPr>
            <a:r>
              <a:rPr lang="en-GB" sz="1800" dirty="0"/>
              <a:t>Explain that some people carry ‘adrenaline auto-injectors’ (e.g. EpiPen). Explain their purpose and teach the importance of always carrying the auto-injector and knowing how to use it if one has been prescribed.</a:t>
            </a:r>
            <a:endParaRPr sz="1800" dirty="0"/>
          </a:p>
          <a:p>
            <a:pPr marL="0" lvl="0" indent="0" algn="l" rtl="0">
              <a:spcBef>
                <a:spcPts val="1600"/>
              </a:spcBef>
              <a:spcAft>
                <a:spcPts val="1600"/>
              </a:spcAft>
              <a:buNone/>
            </a:pPr>
            <a:endParaRPr sz="1800" dirty="0"/>
          </a:p>
        </p:txBody>
      </p:sp>
      <p:sp>
        <p:nvSpPr>
          <p:cNvPr id="516" name="Google Shape;516;p76"/>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15" name="Google Shape;515;p76"/>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21"/>
        <p:cNvGrpSpPr/>
        <p:nvPr/>
      </p:nvGrpSpPr>
      <p:grpSpPr>
        <a:xfrm>
          <a:off x="0" y="0"/>
          <a:ext cx="0" cy="0"/>
          <a:chOff x="0" y="0"/>
          <a:chExt cx="0" cy="0"/>
        </a:xfrm>
      </p:grpSpPr>
      <p:sp>
        <p:nvSpPr>
          <p:cNvPr id="522" name="Google Shape;522;p7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Choking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26" name="Google Shape;526;p7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23" name="Google Shape;523;p77"/>
          <p:cNvSpPr txBox="1">
            <a:spLocks noGrp="1"/>
          </p:cNvSpPr>
          <p:nvPr>
            <p:ph type="body" idx="1"/>
          </p:nvPr>
        </p:nvSpPr>
        <p:spPr>
          <a:xfrm>
            <a:off x="270000" y="789125"/>
            <a:ext cx="5908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a person chokes if something (e.g. a piece of food) blocks their airway and stops air getting into the lungs. </a:t>
            </a:r>
            <a:endParaRPr sz="1800" dirty="0"/>
          </a:p>
          <a:p>
            <a:pPr marL="0" lvl="0" indent="0" algn="l" rtl="0">
              <a:spcBef>
                <a:spcPts val="1000"/>
              </a:spcBef>
              <a:spcAft>
                <a:spcPts val="0"/>
              </a:spcAft>
              <a:buNone/>
            </a:pPr>
            <a:r>
              <a:rPr lang="en-GB" sz="1800" dirty="0"/>
              <a:t>Teach that it </a:t>
            </a:r>
            <a:r>
              <a:rPr lang="en-GB" sz="1800" b="1" dirty="0"/>
              <a:t>is important to remove the obstruction from their airway as soon as possible</a:t>
            </a:r>
            <a:r>
              <a:rPr lang="en-GB" sz="1800" dirty="0"/>
              <a:t>. Pupils can help to do this by shouting for an adult immediately and:</a:t>
            </a:r>
            <a:endParaRPr sz="1800" dirty="0"/>
          </a:p>
          <a:p>
            <a:pPr marL="457200" lvl="0" indent="-342900" algn="l" rtl="0">
              <a:spcBef>
                <a:spcPts val="1000"/>
              </a:spcBef>
              <a:spcAft>
                <a:spcPts val="0"/>
              </a:spcAft>
              <a:buSzPts val="1800"/>
              <a:buChar char="●"/>
            </a:pPr>
            <a:r>
              <a:rPr lang="en-GB" sz="1800" dirty="0"/>
              <a:t>encouraging the person to try coughing hard</a:t>
            </a:r>
            <a:endParaRPr sz="1800" dirty="0"/>
          </a:p>
          <a:p>
            <a:pPr marL="457200" lvl="0" indent="-342900" algn="l" rtl="0">
              <a:spcBef>
                <a:spcPts val="0"/>
              </a:spcBef>
              <a:spcAft>
                <a:spcPts val="0"/>
              </a:spcAft>
              <a:buSzPts val="1800"/>
              <a:buChar char="●"/>
            </a:pPr>
            <a:r>
              <a:rPr lang="en-GB" sz="1800" dirty="0"/>
              <a:t>hitting the person hard on their upper back 5 times</a:t>
            </a:r>
            <a:endParaRPr sz="1800" dirty="0"/>
          </a:p>
          <a:p>
            <a:pPr marL="457200" lvl="0" indent="-342900" algn="l" rtl="0">
              <a:spcBef>
                <a:spcPts val="0"/>
              </a:spcBef>
              <a:spcAft>
                <a:spcPts val="0"/>
              </a:spcAft>
              <a:buSzPts val="1800"/>
              <a:buChar char="●"/>
            </a:pPr>
            <a:r>
              <a:rPr lang="en-GB" sz="1800" dirty="0"/>
              <a:t>calling 999, if this has not worked and nobody else is around to call emergency services</a:t>
            </a:r>
            <a:endParaRPr sz="1800" dirty="0"/>
          </a:p>
          <a:p>
            <a:pPr marL="457200" lvl="0" indent="-342900" algn="l" rtl="0">
              <a:spcBef>
                <a:spcPts val="0"/>
              </a:spcBef>
              <a:spcAft>
                <a:spcPts val="0"/>
              </a:spcAft>
              <a:buSzPts val="1800"/>
              <a:buChar char="●"/>
            </a:pPr>
            <a:r>
              <a:rPr lang="en-GB" sz="1800" dirty="0"/>
              <a:t>continuing to hit the person between the shoulders while waiting for help</a:t>
            </a:r>
            <a:endParaRPr sz="1800" dirty="0"/>
          </a:p>
          <a:p>
            <a:pPr marL="0" lvl="0" indent="0" algn="l" rtl="0">
              <a:spcBef>
                <a:spcPts val="1000"/>
              </a:spcBef>
              <a:spcAft>
                <a:spcPts val="0"/>
              </a:spcAft>
              <a:buNone/>
            </a:pPr>
            <a:endParaRPr sz="1800" dirty="0"/>
          </a:p>
          <a:p>
            <a:pPr marL="45720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525" name="Google Shape;525;p77"/>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24" name="Google Shape;524;p77"/>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0"/>
        <p:cNvGrpSpPr/>
        <p:nvPr/>
      </p:nvGrpSpPr>
      <p:grpSpPr>
        <a:xfrm>
          <a:off x="0" y="0"/>
          <a:ext cx="0" cy="0"/>
          <a:chOff x="0" y="0"/>
          <a:chExt cx="0" cy="0"/>
        </a:xfrm>
      </p:grpSpPr>
      <p:sp>
        <p:nvSpPr>
          <p:cNvPr id="531" name="Google Shape;531;p7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Choking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35" name="Google Shape;535;p7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32" name="Google Shape;532;p7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teenagers and adults can also try to remove an obstruction using the Heimlich manoeuvre. Explain that they do this by:</a:t>
            </a:r>
            <a:endParaRPr sz="1800" dirty="0"/>
          </a:p>
          <a:p>
            <a:pPr marL="457200" lvl="0" indent="-342900" algn="l" rtl="0">
              <a:spcBef>
                <a:spcPts val="1000"/>
              </a:spcBef>
              <a:spcAft>
                <a:spcPts val="0"/>
              </a:spcAft>
              <a:buClrTx/>
              <a:buSzPts val="1800"/>
              <a:buAutoNum type="arabicPeriod"/>
            </a:pPr>
            <a:r>
              <a:rPr lang="en-GB" sz="1800" dirty="0"/>
              <a:t>bending the person forward and putting their hands around the person’s waist</a:t>
            </a:r>
            <a:endParaRPr sz="1800" dirty="0"/>
          </a:p>
          <a:p>
            <a:pPr marL="457200" lvl="0" indent="-342900" algn="l" rtl="0">
              <a:spcBef>
                <a:spcPts val="0"/>
              </a:spcBef>
              <a:spcAft>
                <a:spcPts val="0"/>
              </a:spcAft>
              <a:buClrTx/>
              <a:buSzPts val="1800"/>
              <a:buAutoNum type="arabicPeriod"/>
            </a:pPr>
            <a:r>
              <a:rPr lang="en-GB" sz="1800" dirty="0"/>
              <a:t>clenching 1 fist and placing it above their belly button</a:t>
            </a:r>
            <a:endParaRPr sz="1800" dirty="0"/>
          </a:p>
          <a:p>
            <a:pPr marL="457200" lvl="0" indent="-342900" algn="l" rtl="0">
              <a:spcBef>
                <a:spcPts val="0"/>
              </a:spcBef>
              <a:spcAft>
                <a:spcPts val="0"/>
              </a:spcAft>
              <a:buClrTx/>
              <a:buSzPts val="1800"/>
              <a:buAutoNum type="arabicPeriod"/>
            </a:pPr>
            <a:r>
              <a:rPr lang="en-GB" sz="1800" dirty="0"/>
              <a:t>putting their other hand on top of the fist and pulling sharply inwards and upwards</a:t>
            </a:r>
            <a:endParaRPr sz="1800" dirty="0"/>
          </a:p>
          <a:p>
            <a:pPr marL="0" lvl="0" indent="0" algn="l" rtl="0">
              <a:spcBef>
                <a:spcPts val="1000"/>
              </a:spcBef>
              <a:spcAft>
                <a:spcPts val="0"/>
              </a:spcAft>
              <a:buClr>
                <a:schemeClr val="dk1"/>
              </a:buClr>
              <a:buSzPts val="1100"/>
              <a:buFont typeface="Arial"/>
              <a:buNone/>
            </a:pPr>
            <a:r>
              <a:rPr lang="en-GB" sz="1800" dirty="0"/>
              <a:t>Explain that there are also </a:t>
            </a:r>
            <a:r>
              <a:rPr lang="en-GB" sz="1800" b="1" dirty="0"/>
              <a:t>different methods for helping a choking baby</a:t>
            </a:r>
            <a:r>
              <a:rPr lang="en-GB" sz="1800" dirty="0"/>
              <a:t>. If pupils see a baby choking, they should call an adult immediately or call 999. </a:t>
            </a:r>
            <a:endParaRPr sz="1800" dirty="0"/>
          </a:p>
          <a:p>
            <a:pPr marL="0" lvl="0" indent="0" algn="l" rtl="0">
              <a:spcBef>
                <a:spcPts val="0"/>
              </a:spcBef>
              <a:spcAft>
                <a:spcPts val="0"/>
              </a:spcAft>
              <a:buNone/>
            </a:pPr>
            <a:endParaRPr sz="1800" dirty="0"/>
          </a:p>
          <a:p>
            <a:pPr marL="457200" lvl="0" indent="0" algn="l" rtl="0">
              <a:spcBef>
                <a:spcPts val="1000"/>
              </a:spcBef>
              <a:spcAft>
                <a:spcPts val="0"/>
              </a:spcAft>
              <a:buNone/>
            </a:pPr>
            <a:endParaRPr sz="1800" dirty="0"/>
          </a:p>
          <a:p>
            <a:pPr marL="0" lvl="0" indent="0" algn="l" rtl="0">
              <a:spcBef>
                <a:spcPts val="1600"/>
              </a:spcBef>
              <a:spcAft>
                <a:spcPts val="1600"/>
              </a:spcAft>
              <a:buNone/>
            </a:pPr>
            <a:endParaRPr sz="1800" dirty="0"/>
          </a:p>
        </p:txBody>
      </p:sp>
      <p:sp>
        <p:nvSpPr>
          <p:cNvPr id="534" name="Google Shape;534;p78"/>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33" name="Google Shape;533;p7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9"/>
        <p:cNvGrpSpPr/>
        <p:nvPr/>
      </p:nvGrpSpPr>
      <p:grpSpPr>
        <a:xfrm>
          <a:off x="0" y="0"/>
          <a:ext cx="0" cy="0"/>
          <a:chOff x="0" y="0"/>
          <a:chExt cx="0" cy="0"/>
        </a:xfrm>
      </p:grpSpPr>
      <p:sp>
        <p:nvSpPr>
          <p:cNvPr id="540" name="Google Shape;540;p79"/>
          <p:cNvSpPr txBox="1">
            <a:spLocks noGrp="1"/>
          </p:cNvSpPr>
          <p:nvPr>
            <p:ph type="title"/>
          </p:nvPr>
        </p:nvSpPr>
        <p:spPr>
          <a:xfrm>
            <a:off x="1310550" y="2150850"/>
            <a:ext cx="652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073763"/>
                </a:solidFill>
              </a:rPr>
              <a:t>If someone falls unconscious</a:t>
            </a:r>
            <a:endParaRPr dirty="0">
              <a:solidFill>
                <a:srgbClr val="073763"/>
              </a:solidFill>
            </a:endParaRPr>
          </a:p>
        </p:txBody>
      </p:sp>
      <p:sp>
        <p:nvSpPr>
          <p:cNvPr id="541" name="Google Shape;541;p7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45"/>
        <p:cNvGrpSpPr/>
        <p:nvPr/>
      </p:nvGrpSpPr>
      <p:grpSpPr>
        <a:xfrm>
          <a:off x="0" y="0"/>
          <a:ext cx="0" cy="0"/>
          <a:chOff x="0" y="0"/>
          <a:chExt cx="0" cy="0"/>
        </a:xfrm>
      </p:grpSpPr>
      <p:sp>
        <p:nvSpPr>
          <p:cNvPr id="546" name="Google Shape;546;p8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If someone falls unconscious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50" name="Google Shape;550;p8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47" name="Google Shape;547;p8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‘unconscious’ means that someone looks asleep and is unable to respond. If a pupil thinks someone is unconscious, they should call for an adult’s help, if possible. </a:t>
            </a:r>
            <a:endParaRPr sz="1800" dirty="0"/>
          </a:p>
          <a:p>
            <a:pPr marL="0" lvl="0" indent="0" algn="l" rtl="0">
              <a:spcBef>
                <a:spcPts val="1000"/>
              </a:spcBef>
              <a:spcAft>
                <a:spcPts val="0"/>
              </a:spcAft>
              <a:buNone/>
            </a:pPr>
            <a:r>
              <a:rPr lang="en-GB" sz="1800" dirty="0"/>
              <a:t>If no adult is around, the pupil should try to get a response by shaking the person, talking to them or pinching their ears. If they do not respond, they should check their breath by: </a:t>
            </a:r>
            <a:endParaRPr sz="1800" dirty="0"/>
          </a:p>
          <a:p>
            <a:pPr marL="457200" lvl="0" indent="-342900" algn="l" rtl="0">
              <a:spcBef>
                <a:spcPts val="1000"/>
              </a:spcBef>
              <a:spcAft>
                <a:spcPts val="0"/>
              </a:spcAft>
              <a:buSzPts val="1800"/>
              <a:buChar char="●"/>
            </a:pPr>
            <a:r>
              <a:rPr lang="en-GB" sz="1800" dirty="0"/>
              <a:t>tipping their head back to open their airway</a:t>
            </a:r>
            <a:endParaRPr sz="1800" dirty="0"/>
          </a:p>
          <a:p>
            <a:pPr marL="457200" lvl="0" indent="-342900" algn="l" rtl="0">
              <a:spcBef>
                <a:spcPts val="0"/>
              </a:spcBef>
              <a:spcAft>
                <a:spcPts val="0"/>
              </a:spcAft>
              <a:buSzPts val="1800"/>
              <a:buChar char="●"/>
            </a:pPr>
            <a:r>
              <a:rPr lang="en-GB" sz="1800" dirty="0"/>
              <a:t>checking if their chest is moving up and down</a:t>
            </a:r>
            <a:endParaRPr sz="1800" dirty="0"/>
          </a:p>
          <a:p>
            <a:pPr marL="457200" lvl="0" indent="-342900" algn="l" rtl="0">
              <a:spcBef>
                <a:spcPts val="0"/>
              </a:spcBef>
              <a:spcAft>
                <a:spcPts val="0"/>
              </a:spcAft>
              <a:buSzPts val="1800"/>
              <a:buChar char="●"/>
            </a:pPr>
            <a:r>
              <a:rPr lang="en-GB" sz="1800" dirty="0"/>
              <a:t>listening for breath at their mouth</a:t>
            </a:r>
            <a:endParaRPr sz="1800" dirty="0"/>
          </a:p>
          <a:p>
            <a:pPr marL="0" lvl="0" indent="0" algn="l" rtl="0">
              <a:spcBef>
                <a:spcPts val="1600"/>
              </a:spcBef>
              <a:spcAft>
                <a:spcPts val="1600"/>
              </a:spcAft>
              <a:buNone/>
            </a:pPr>
            <a:endParaRPr sz="1800" dirty="0"/>
          </a:p>
        </p:txBody>
      </p:sp>
      <p:sp>
        <p:nvSpPr>
          <p:cNvPr id="549" name="Google Shape;549;p8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48" name="Google Shape;548;p80"/>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54"/>
        <p:cNvGrpSpPr/>
        <p:nvPr/>
      </p:nvGrpSpPr>
      <p:grpSpPr>
        <a:xfrm>
          <a:off x="0" y="0"/>
          <a:ext cx="0" cy="0"/>
          <a:chOff x="0" y="0"/>
          <a:chExt cx="0" cy="0"/>
        </a:xfrm>
      </p:grpSpPr>
      <p:sp>
        <p:nvSpPr>
          <p:cNvPr id="555" name="Google Shape;555;p8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If someone falls unconscious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59" name="Google Shape;559;p8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56" name="Google Shape;556;p8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If they are breathing, pull them onto their side and tip their head back so they can still breathe. Then call 999.</a:t>
            </a:r>
            <a:endParaRPr sz="1800" dirty="0"/>
          </a:p>
          <a:p>
            <a:pPr marL="0" lvl="0" indent="0" algn="l" rtl="0">
              <a:spcBef>
                <a:spcPts val="1600"/>
              </a:spcBef>
              <a:spcAft>
                <a:spcPts val="0"/>
              </a:spcAft>
              <a:buNone/>
            </a:pPr>
            <a:r>
              <a:rPr lang="en-GB" sz="1800" dirty="0"/>
              <a:t>Explain that pupils should not leave an unconscious person who is breathing on their back, as this can block their airways.</a:t>
            </a:r>
            <a:endParaRPr sz="1800" dirty="0"/>
          </a:p>
          <a:p>
            <a:pPr marL="0" lvl="0" indent="0" algn="l" rtl="0">
              <a:spcBef>
                <a:spcPts val="1600"/>
              </a:spcBef>
              <a:spcAft>
                <a:spcPts val="0"/>
              </a:spcAft>
              <a:buNone/>
            </a:pPr>
            <a:r>
              <a:rPr lang="en-GB" sz="1800" dirty="0"/>
              <a:t>If an unconscious person is not breathing, it is important to shout for an adult and call 999 immediately. Do not put the person on their side. </a:t>
            </a:r>
            <a:endParaRPr sz="1800" dirty="0"/>
          </a:p>
          <a:p>
            <a:pPr marL="0" lvl="0" indent="0" algn="l" rtl="0">
              <a:spcBef>
                <a:spcPts val="1600"/>
              </a:spcBef>
              <a:spcAft>
                <a:spcPts val="0"/>
              </a:spcAft>
              <a:buNone/>
            </a:pPr>
            <a:r>
              <a:rPr lang="en-GB" sz="1800" dirty="0"/>
              <a:t>The life-saving section in the secondary part of this module contains detailed guidance on the recovery position, when to use it and when to avoid it.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58" name="Google Shape;558;p81"/>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57" name="Google Shape;557;p8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63"/>
        <p:cNvGrpSpPr/>
        <p:nvPr/>
      </p:nvGrpSpPr>
      <p:grpSpPr>
        <a:xfrm>
          <a:off x="0" y="0"/>
          <a:ext cx="0" cy="0"/>
          <a:chOff x="0" y="0"/>
          <a:chExt cx="0" cy="0"/>
        </a:xfrm>
      </p:grpSpPr>
      <p:sp>
        <p:nvSpPr>
          <p:cNvPr id="564" name="Google Shape;564;p82"/>
          <p:cNvSpPr txBox="1">
            <a:spLocks noGrp="1"/>
          </p:cNvSpPr>
          <p:nvPr>
            <p:ph type="title"/>
          </p:nvPr>
        </p:nvSpPr>
        <p:spPr>
          <a:xfrm>
            <a:off x="1497450" y="2150850"/>
            <a:ext cx="6149100" cy="12969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Making an emergency call </a:t>
            </a:r>
            <a:endParaRPr dirty="0">
              <a:solidFill>
                <a:schemeClr val="accent1"/>
              </a:solidFill>
            </a:endParaRPr>
          </a:p>
        </p:txBody>
      </p:sp>
      <p:sp>
        <p:nvSpPr>
          <p:cNvPr id="565" name="Google Shape;565;p8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69"/>
        <p:cNvGrpSpPr/>
        <p:nvPr/>
      </p:nvGrpSpPr>
      <p:grpSpPr>
        <a:xfrm>
          <a:off x="0" y="0"/>
          <a:ext cx="0" cy="0"/>
          <a:chOff x="0" y="0"/>
          <a:chExt cx="0" cy="0"/>
        </a:xfrm>
      </p:grpSpPr>
      <p:sp>
        <p:nvSpPr>
          <p:cNvPr id="570" name="Google Shape;570;p8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Calling 999 for an ambulance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74" name="Google Shape;574;p8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71" name="Google Shape;571;p83"/>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Explain to pupils that they will be learning about how to call 999 for an ambulance in a health emergency.</a:t>
            </a:r>
            <a:endParaRPr dirty="0"/>
          </a:p>
          <a:p>
            <a:pPr marL="0" lvl="0" indent="0" algn="l" rtl="0">
              <a:lnSpc>
                <a:spcPct val="115000"/>
              </a:lnSpc>
              <a:spcBef>
                <a:spcPts val="1000"/>
              </a:spcBef>
              <a:spcAft>
                <a:spcPts val="0"/>
              </a:spcAft>
              <a:buNone/>
            </a:pPr>
            <a:r>
              <a:rPr lang="en-GB" dirty="0"/>
              <a:t>Tell pupils to make sure they are in no danger themselves before they call for an ambulance. For example, if they are in traffic or at risk from a fire they should first move to a safe place.  </a:t>
            </a:r>
            <a:endParaRPr dirty="0"/>
          </a:p>
          <a:p>
            <a:pPr marL="0" lvl="0" indent="0" algn="l" rtl="0">
              <a:spcBef>
                <a:spcPts val="1000"/>
              </a:spcBef>
              <a:spcAft>
                <a:spcPts val="0"/>
              </a:spcAft>
              <a:buClr>
                <a:schemeClr val="dk1"/>
              </a:buClr>
              <a:buSzPts val="1100"/>
              <a:buFont typeface="Arial"/>
              <a:buNone/>
            </a:pPr>
            <a:r>
              <a:rPr lang="en-GB" dirty="0"/>
              <a:t>Explain to pupils that even if someone else is unwell or injured, </a:t>
            </a:r>
            <a:r>
              <a:rPr lang="en-GB" b="1" dirty="0"/>
              <a:t>their own safety must come first</a:t>
            </a:r>
            <a:r>
              <a:rPr lang="en-GB" dirty="0"/>
              <a:t>.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572" name="Google Shape;572;p83"/>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73" name="Google Shape;573;p8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Related topics</a:t>
            </a:r>
            <a:endParaRPr dirty="0"/>
          </a:p>
        </p:txBody>
      </p:sp>
      <p:sp>
        <p:nvSpPr>
          <p:cNvPr id="139" name="Google Shape;139;p30"/>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Basic first aid</a:t>
            </a:r>
            <a:r>
              <a:rPr lang="en-GB" sz="1800" dirty="0"/>
              <a:t> is related to the science curriculum as well as topics such as:</a:t>
            </a:r>
            <a:endParaRPr sz="1800" dirty="0"/>
          </a:p>
          <a:p>
            <a:pPr marL="457200" lvl="0" indent="-342900" algn="l" rtl="0">
              <a:spcBef>
                <a:spcPts val="1600"/>
              </a:spcBef>
              <a:spcAft>
                <a:spcPts val="0"/>
              </a:spcAft>
              <a:buSzPts val="1800"/>
              <a:buChar char="●"/>
            </a:pPr>
            <a:r>
              <a:rPr lang="en-GB" sz="1800" dirty="0"/>
              <a:t>health and prevention</a:t>
            </a:r>
            <a:endParaRPr sz="1800" dirty="0"/>
          </a:p>
          <a:p>
            <a:pPr marL="457200" lvl="0" indent="-342900" algn="l" rtl="0">
              <a:spcBef>
                <a:spcPts val="0"/>
              </a:spcBef>
              <a:spcAft>
                <a:spcPts val="0"/>
              </a:spcAft>
              <a:buSzPts val="1800"/>
              <a:buChar char="●"/>
            </a:pPr>
            <a:r>
              <a:rPr lang="en-GB" sz="1800" dirty="0"/>
              <a:t>physical health and fitness</a:t>
            </a:r>
            <a:endParaRPr sz="1800" dirty="0"/>
          </a:p>
          <a:p>
            <a:pPr marL="457200" lvl="0" indent="-342900" algn="l" rtl="0">
              <a:spcBef>
                <a:spcPts val="0"/>
              </a:spcBef>
              <a:spcAft>
                <a:spcPts val="0"/>
              </a:spcAft>
              <a:buSzPts val="1800"/>
              <a:buChar char="●"/>
            </a:pPr>
            <a:r>
              <a:rPr lang="en-GB" sz="1800" dirty="0"/>
              <a:t>healthy eating</a:t>
            </a:r>
            <a:endParaRPr sz="1800" dirty="0"/>
          </a:p>
          <a:p>
            <a:pPr marL="457200" lvl="0" indent="-342900" algn="l" rtl="0">
              <a:spcBef>
                <a:spcPts val="0"/>
              </a:spcBef>
              <a:spcAft>
                <a:spcPts val="0"/>
              </a:spcAft>
              <a:buSzPts val="1800"/>
              <a:buChar char="●"/>
            </a:pPr>
            <a:r>
              <a:rPr lang="en-GB" sz="1800" dirty="0"/>
              <a:t>drugs, alcohol and tobacco</a:t>
            </a:r>
            <a:endParaRPr sz="1800" dirty="0"/>
          </a:p>
          <a:p>
            <a:pPr marL="0" lvl="0" indent="0" algn="l" rtl="0">
              <a:spcBef>
                <a:spcPts val="1600"/>
              </a:spcBef>
              <a:spcAft>
                <a:spcPts val="0"/>
              </a:spcAft>
              <a:buNone/>
            </a:pPr>
            <a:r>
              <a:rPr lang="en-GB" sz="1800" dirty="0"/>
              <a:t>Therefore you should: </a:t>
            </a:r>
            <a:endParaRPr sz="1800" dirty="0"/>
          </a:p>
          <a:p>
            <a:pPr marL="457200" lvl="0" indent="-342900" algn="l" rtl="0">
              <a:spcBef>
                <a:spcPts val="1000"/>
              </a:spcBef>
              <a:spcAft>
                <a:spcPts val="0"/>
              </a:spcAft>
              <a:buSzPts val="1800"/>
              <a:buChar char="●"/>
            </a:pPr>
            <a:r>
              <a:rPr lang="en-GB" sz="1800" b="1" dirty="0"/>
              <a:t>consider thematic links </a:t>
            </a:r>
            <a:r>
              <a:rPr lang="en-GB" sz="1800" dirty="0"/>
              <a:t>across key topics and the whole school when planning and delivering lessons</a:t>
            </a:r>
            <a:endParaRPr sz="1800" b="1" dirty="0"/>
          </a:p>
          <a:p>
            <a:pPr marL="457200" lvl="0" indent="-342900" algn="l" rtl="0">
              <a:spcBef>
                <a:spcPts val="0"/>
              </a:spcBef>
              <a:spcAft>
                <a:spcPts val="0"/>
              </a:spcAft>
              <a:buSzPts val="1800"/>
              <a:buChar char="●"/>
            </a:pPr>
            <a:r>
              <a:rPr lang="en-GB" sz="1800" dirty="0"/>
              <a:t>find ways to </a:t>
            </a:r>
            <a:r>
              <a:rPr lang="en-GB" sz="1800" b="1" dirty="0"/>
              <a:t>link knowledge and vocabulary </a:t>
            </a:r>
            <a:r>
              <a:rPr lang="en-GB" sz="1800" dirty="0"/>
              <a:t>across topics</a:t>
            </a:r>
            <a:endParaRPr sz="1800" dirty="0"/>
          </a:p>
          <a:p>
            <a:pPr marL="0" lvl="0" indent="0" algn="l" rtl="0">
              <a:spcBef>
                <a:spcPts val="1600"/>
              </a:spcBef>
              <a:spcAft>
                <a:spcPts val="1600"/>
              </a:spcAft>
              <a:buNone/>
            </a:pPr>
            <a:endParaRPr sz="1800" dirty="0"/>
          </a:p>
        </p:txBody>
      </p:sp>
      <p:sp>
        <p:nvSpPr>
          <p:cNvPr id="140" name="Google Shape;140;p3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78"/>
        <p:cNvGrpSpPr/>
        <p:nvPr/>
      </p:nvGrpSpPr>
      <p:grpSpPr>
        <a:xfrm>
          <a:off x="0" y="0"/>
          <a:ext cx="0" cy="0"/>
          <a:chOff x="0" y="0"/>
          <a:chExt cx="0" cy="0"/>
        </a:xfrm>
      </p:grpSpPr>
      <p:sp>
        <p:nvSpPr>
          <p:cNvPr id="579" name="Google Shape;579;p84"/>
          <p:cNvSpPr txBox="1">
            <a:spLocks noGrp="1"/>
          </p:cNvSpPr>
          <p:nvPr>
            <p:ph type="title"/>
          </p:nvPr>
        </p:nvSpPr>
        <p:spPr>
          <a:xfrm>
            <a:off x="270000" y="216425"/>
            <a:ext cx="6008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When to call 999 (emergency)</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83" name="Google Shape;583;p8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80" name="Google Shape;580;p8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they need to </a:t>
            </a:r>
            <a:r>
              <a:rPr lang="en-GB" b="1" dirty="0"/>
              <a:t>call 999 </a:t>
            </a:r>
            <a:r>
              <a:rPr lang="en-GB" dirty="0"/>
              <a:t>if any of the following apply to the casualty: </a:t>
            </a:r>
            <a:endParaRPr dirty="0"/>
          </a:p>
          <a:p>
            <a:pPr marL="457200" lvl="0" indent="-317500" algn="l" rtl="0">
              <a:lnSpc>
                <a:spcPct val="115000"/>
              </a:lnSpc>
              <a:spcBef>
                <a:spcPts val="1000"/>
              </a:spcBef>
              <a:spcAft>
                <a:spcPts val="0"/>
              </a:spcAft>
              <a:buSzPts val="1400"/>
              <a:buChar char="●"/>
            </a:pPr>
            <a:r>
              <a:rPr lang="en-GB" b="1" dirty="0"/>
              <a:t>unconscious / unresponsive </a:t>
            </a:r>
            <a:r>
              <a:rPr lang="en-GB" dirty="0"/>
              <a:t>(does not respond when you shout and shake them by the shoulders)</a:t>
            </a:r>
            <a:endParaRPr dirty="0"/>
          </a:p>
          <a:p>
            <a:pPr marL="457200" lvl="0" indent="-317500" algn="l" rtl="0">
              <a:lnSpc>
                <a:spcPct val="115000"/>
              </a:lnSpc>
              <a:spcBef>
                <a:spcPts val="0"/>
              </a:spcBef>
              <a:spcAft>
                <a:spcPts val="0"/>
              </a:spcAft>
              <a:buSzPts val="1400"/>
              <a:buChar char="●"/>
            </a:pPr>
            <a:r>
              <a:rPr lang="en-GB" b="1" dirty="0"/>
              <a:t>not breathing</a:t>
            </a:r>
            <a:r>
              <a:rPr lang="en-GB" dirty="0"/>
              <a:t>, or not breathing normally</a:t>
            </a:r>
            <a:endParaRPr dirty="0"/>
          </a:p>
          <a:p>
            <a:pPr marL="457200" lvl="0" indent="-317500" algn="l" rtl="0">
              <a:lnSpc>
                <a:spcPct val="115000"/>
              </a:lnSpc>
              <a:spcBef>
                <a:spcPts val="0"/>
              </a:spcBef>
              <a:spcAft>
                <a:spcPts val="0"/>
              </a:spcAft>
              <a:buSzPts val="1400"/>
              <a:buChar char="●"/>
            </a:pPr>
            <a:r>
              <a:rPr lang="en-GB" b="1" dirty="0"/>
              <a:t>choking</a:t>
            </a:r>
            <a:r>
              <a:rPr lang="en-GB" dirty="0"/>
              <a:t> (cannot breathe) </a:t>
            </a:r>
            <a:endParaRPr dirty="0"/>
          </a:p>
          <a:p>
            <a:pPr marL="457200" lvl="0" indent="-317500" algn="l" rtl="0">
              <a:lnSpc>
                <a:spcPct val="115000"/>
              </a:lnSpc>
              <a:spcBef>
                <a:spcPts val="0"/>
              </a:spcBef>
              <a:spcAft>
                <a:spcPts val="0"/>
              </a:spcAft>
              <a:buSzPts val="1400"/>
              <a:buChar char="●"/>
            </a:pPr>
            <a:r>
              <a:rPr lang="en-GB" b="1" dirty="0"/>
              <a:t>seriously injured or unwell </a:t>
            </a:r>
            <a:r>
              <a:rPr lang="en-GB" dirty="0"/>
              <a:t>(discuss scenarios)</a:t>
            </a:r>
            <a:endParaRPr dirty="0"/>
          </a:p>
          <a:p>
            <a:pPr marL="0" lvl="0" indent="0" algn="l" rtl="0">
              <a:lnSpc>
                <a:spcPct val="115000"/>
              </a:lnSpc>
              <a:spcBef>
                <a:spcPts val="1000"/>
              </a:spcBef>
              <a:spcAft>
                <a:spcPts val="0"/>
              </a:spcAft>
              <a:buNone/>
            </a:pPr>
            <a:r>
              <a:rPr lang="en-GB" dirty="0"/>
              <a:t>Emphasise that you must call straight away. Never call someone else first to check. Time is very important. It is right to call 999 even if they are unsure.</a:t>
            </a:r>
            <a:endParaRPr dirty="0"/>
          </a:p>
          <a:p>
            <a:pPr marL="0" lvl="0" indent="0" algn="l" rtl="0">
              <a:lnSpc>
                <a:spcPct val="115000"/>
              </a:lnSpc>
              <a:spcBef>
                <a:spcPts val="1000"/>
              </a:spcBef>
              <a:spcAft>
                <a:spcPts val="0"/>
              </a:spcAft>
              <a:buNone/>
            </a:pPr>
            <a:r>
              <a:rPr lang="en-GB" dirty="0"/>
              <a:t>Tell pupils to stay with the person while they make the call if they can.</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581" name="Google Shape;581;p84"/>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82" name="Google Shape;582;p84"/>
          <p:cNvSpPr txBox="1">
            <a:spLocks noGrp="1"/>
          </p:cNvSpPr>
          <p:nvPr>
            <p:ph type="sldNum" idx="12"/>
          </p:nvPr>
        </p:nvSpPr>
        <p:spPr>
          <a:xfrm>
            <a:off x="8787600" y="4836600"/>
            <a:ext cx="356400" cy="3069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87"/>
        <p:cNvGrpSpPr/>
        <p:nvPr/>
      </p:nvGrpSpPr>
      <p:grpSpPr>
        <a:xfrm>
          <a:off x="0" y="0"/>
          <a:ext cx="0" cy="0"/>
          <a:chOff x="0" y="0"/>
          <a:chExt cx="0" cy="0"/>
        </a:xfrm>
      </p:grpSpPr>
      <p:sp>
        <p:nvSpPr>
          <p:cNvPr id="588" name="Google Shape;588;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How to make a 999 call</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92" name="Google Shape;592;p8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89" name="Google Shape;589;p85"/>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Give pupils clear instructions for calling 999, including the following.</a:t>
            </a:r>
            <a:endParaRPr dirty="0"/>
          </a:p>
          <a:p>
            <a:pPr marL="0" lvl="0" indent="0" algn="l" rtl="0">
              <a:lnSpc>
                <a:spcPct val="115000"/>
              </a:lnSpc>
              <a:spcBef>
                <a:spcPts val="1000"/>
              </a:spcBef>
              <a:spcAft>
                <a:spcPts val="0"/>
              </a:spcAft>
              <a:buNone/>
            </a:pPr>
            <a:r>
              <a:rPr lang="en-GB" dirty="0"/>
              <a:t>Dial 999 on a landline or a mobile phone. Put the phone on speakerphone if you can. This means your hands are free if you are asked to do anything else. </a:t>
            </a:r>
            <a:endParaRPr dirty="0"/>
          </a:p>
          <a:p>
            <a:pPr marL="0" lvl="0" indent="0" algn="l" rtl="0">
              <a:lnSpc>
                <a:spcPct val="115000"/>
              </a:lnSpc>
              <a:spcBef>
                <a:spcPts val="1000"/>
              </a:spcBef>
              <a:spcAft>
                <a:spcPts val="0"/>
              </a:spcAft>
              <a:buNone/>
            </a:pPr>
            <a:r>
              <a:rPr lang="en-GB" dirty="0"/>
              <a:t>You will be put through to an operator who will ask:</a:t>
            </a:r>
            <a:endParaRPr dirty="0"/>
          </a:p>
          <a:p>
            <a:pPr marL="0" lvl="0" indent="0" algn="l" rtl="0">
              <a:lnSpc>
                <a:spcPct val="115000"/>
              </a:lnSpc>
              <a:spcBef>
                <a:spcPts val="1000"/>
              </a:spcBef>
              <a:spcAft>
                <a:spcPts val="0"/>
              </a:spcAft>
              <a:buNone/>
            </a:pPr>
            <a:r>
              <a:rPr lang="en-GB" dirty="0"/>
              <a:t>Emergency. Which service? Police, Ambulance, Fire?</a:t>
            </a:r>
            <a:endParaRPr dirty="0"/>
          </a:p>
          <a:p>
            <a:pPr marL="0" lvl="0" indent="0" algn="l" rtl="0">
              <a:lnSpc>
                <a:spcPct val="115000"/>
              </a:lnSpc>
              <a:spcBef>
                <a:spcPts val="1000"/>
              </a:spcBef>
              <a:spcAft>
                <a:spcPts val="0"/>
              </a:spcAft>
              <a:buNone/>
            </a:pPr>
            <a:r>
              <a:rPr lang="en-GB" dirty="0"/>
              <a:t>Ask for an ambulance.</a:t>
            </a:r>
            <a:endParaRPr dirty="0"/>
          </a:p>
          <a:p>
            <a:pPr marL="0" lvl="0" indent="0" algn="l" rtl="0">
              <a:lnSpc>
                <a:spcPct val="115000"/>
              </a:lnSpc>
              <a:spcBef>
                <a:spcPts val="1000"/>
              </a:spcBef>
              <a:spcAft>
                <a:spcPts val="0"/>
              </a:spcAft>
              <a:buNone/>
            </a:pPr>
            <a:r>
              <a:rPr lang="en-GB" dirty="0"/>
              <a:t>The operator will ask questions to find out what is wrong with the unwell person, for example, if they have stopped breathing, to assess the level of emergency.</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590" name="Google Shape;590;p85"/>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91" name="Google Shape;591;p8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96"/>
        <p:cNvGrpSpPr/>
        <p:nvPr/>
      </p:nvGrpSpPr>
      <p:grpSpPr>
        <a:xfrm>
          <a:off x="0" y="0"/>
          <a:ext cx="0" cy="0"/>
          <a:chOff x="0" y="0"/>
          <a:chExt cx="0" cy="0"/>
        </a:xfrm>
      </p:grpSpPr>
      <p:sp>
        <p:nvSpPr>
          <p:cNvPr id="597" name="Google Shape;597;p8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What you might be asked to do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01" name="Google Shape;601;p8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598" name="Google Shape;598;p86"/>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that the operator will: </a:t>
            </a:r>
            <a:endParaRPr dirty="0"/>
          </a:p>
          <a:p>
            <a:pPr marL="457200" lvl="0" indent="-317500" algn="l" rtl="0">
              <a:lnSpc>
                <a:spcPct val="115000"/>
              </a:lnSpc>
              <a:spcBef>
                <a:spcPts val="1600"/>
              </a:spcBef>
              <a:spcAft>
                <a:spcPts val="0"/>
              </a:spcAft>
              <a:buSzPts val="1400"/>
              <a:buChar char="●"/>
            </a:pPr>
            <a:r>
              <a:rPr lang="en-GB" b="1" dirty="0"/>
              <a:t>ask you the address</a:t>
            </a:r>
            <a:r>
              <a:rPr lang="en-GB" dirty="0"/>
              <a:t> where you are and send an ambulance to you as soon as possible</a:t>
            </a:r>
            <a:endParaRPr dirty="0"/>
          </a:p>
          <a:p>
            <a:pPr marL="457200" lvl="0" indent="-317500" algn="l" rtl="0">
              <a:lnSpc>
                <a:spcPct val="115000"/>
              </a:lnSpc>
              <a:spcBef>
                <a:spcPts val="0"/>
              </a:spcBef>
              <a:spcAft>
                <a:spcPts val="0"/>
              </a:spcAft>
              <a:buSzPts val="1400"/>
              <a:buChar char="●"/>
            </a:pPr>
            <a:r>
              <a:rPr lang="en-GB" b="1" dirty="0"/>
              <a:t>ask you the reason for your call </a:t>
            </a:r>
            <a:r>
              <a:rPr lang="en-GB" dirty="0"/>
              <a:t>and ask for more details about the casualty - for example, medical problems and symptoms</a:t>
            </a:r>
            <a:endParaRPr dirty="0"/>
          </a:p>
          <a:p>
            <a:pPr marL="457200" lvl="0" indent="-317500" algn="l" rtl="0">
              <a:lnSpc>
                <a:spcPct val="115000"/>
              </a:lnSpc>
              <a:spcBef>
                <a:spcPts val="0"/>
              </a:spcBef>
              <a:spcAft>
                <a:spcPts val="0"/>
              </a:spcAft>
              <a:buSzPts val="1400"/>
              <a:buChar char="●"/>
            </a:pPr>
            <a:r>
              <a:rPr lang="en-GB" b="1" dirty="0"/>
              <a:t>give you advice</a:t>
            </a:r>
            <a:r>
              <a:rPr lang="en-GB" dirty="0"/>
              <a:t> on what you can do to help the casualty until the ambulance arrives</a:t>
            </a:r>
            <a:endParaRPr dirty="0"/>
          </a:p>
          <a:p>
            <a:pPr marL="457200" lvl="0" indent="-317500" algn="l" rtl="0">
              <a:lnSpc>
                <a:spcPct val="115000"/>
              </a:lnSpc>
              <a:spcBef>
                <a:spcPts val="0"/>
              </a:spcBef>
              <a:spcAft>
                <a:spcPts val="0"/>
              </a:spcAft>
              <a:buSzPts val="1400"/>
              <a:buChar char="●"/>
            </a:pPr>
            <a:r>
              <a:rPr lang="en-GB" b="1" dirty="0"/>
              <a:t>ask you to do things</a:t>
            </a:r>
            <a:r>
              <a:rPr lang="en-GB" dirty="0"/>
              <a:t> like put the casualty in the ‘recovery position’ (what they ask you to do will depend on your age and ability)</a:t>
            </a:r>
            <a:endParaRPr dirty="0"/>
          </a:p>
          <a:p>
            <a:pPr marL="0" lvl="0" indent="0" algn="l" rtl="0">
              <a:lnSpc>
                <a:spcPct val="115000"/>
              </a:lnSpc>
              <a:spcBef>
                <a:spcPts val="1600"/>
              </a:spcBef>
              <a:spcAft>
                <a:spcPts val="1600"/>
              </a:spcAft>
              <a:buSzPts val="1400"/>
              <a:buNone/>
            </a:pPr>
            <a:endParaRPr dirty="0"/>
          </a:p>
        </p:txBody>
      </p:sp>
      <p:sp>
        <p:nvSpPr>
          <p:cNvPr id="599" name="Google Shape;599;p86"/>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0" name="Google Shape;600;p8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62</a:t>
            </a:fld>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05"/>
        <p:cNvGrpSpPr/>
        <p:nvPr/>
      </p:nvGrpSpPr>
      <p:grpSpPr>
        <a:xfrm>
          <a:off x="0" y="0"/>
          <a:ext cx="0" cy="0"/>
          <a:chOff x="0" y="0"/>
          <a:chExt cx="0" cy="0"/>
        </a:xfrm>
      </p:grpSpPr>
      <p:sp>
        <p:nvSpPr>
          <p:cNvPr id="606" name="Google Shape;606;p8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Practise making an emergency call</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10" name="Google Shape;610;p8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607" name="Google Shape;607;p87"/>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Give pupils opportunities to practise making a pretend 999 call.</a:t>
            </a:r>
            <a:endParaRPr dirty="0"/>
          </a:p>
          <a:p>
            <a:pPr marL="0" lvl="0" indent="0" algn="l" rtl="0">
              <a:lnSpc>
                <a:spcPct val="115000"/>
              </a:lnSpc>
              <a:spcBef>
                <a:spcPts val="1600"/>
              </a:spcBef>
              <a:spcAft>
                <a:spcPts val="0"/>
              </a:spcAft>
              <a:buNone/>
            </a:pPr>
            <a:r>
              <a:rPr lang="en-GB" dirty="0"/>
              <a:t>Show pupils how to make a call from both a landline and a mobile phone (including from locked screen). Based on a teacher-led scenario, check that pupils remember to: </a:t>
            </a:r>
            <a:endParaRPr dirty="0"/>
          </a:p>
          <a:p>
            <a:pPr marL="457200" lvl="0" indent="-317500" algn="l" rtl="0">
              <a:lnSpc>
                <a:spcPct val="115000"/>
              </a:lnSpc>
              <a:spcBef>
                <a:spcPts val="1600"/>
              </a:spcBef>
              <a:spcAft>
                <a:spcPts val="0"/>
              </a:spcAft>
              <a:buSzPts val="1400"/>
              <a:buChar char="●"/>
            </a:pPr>
            <a:r>
              <a:rPr lang="en-GB" b="1" dirty="0"/>
              <a:t>ensure their own safety first </a:t>
            </a:r>
            <a:endParaRPr b="1" dirty="0"/>
          </a:p>
          <a:p>
            <a:pPr marL="457200" lvl="0" indent="-317500" algn="l" rtl="0">
              <a:lnSpc>
                <a:spcPct val="115000"/>
              </a:lnSpc>
              <a:spcBef>
                <a:spcPts val="0"/>
              </a:spcBef>
              <a:spcAft>
                <a:spcPts val="0"/>
              </a:spcAft>
              <a:buSzPts val="1400"/>
              <a:buChar char="●"/>
            </a:pPr>
            <a:r>
              <a:rPr lang="en-GB" dirty="0"/>
              <a:t>turn on speakerphone if they can (not essential)</a:t>
            </a:r>
            <a:endParaRPr dirty="0"/>
          </a:p>
          <a:p>
            <a:pPr marL="457200" lvl="0" indent="-317500" algn="l" rtl="0">
              <a:lnSpc>
                <a:spcPct val="115000"/>
              </a:lnSpc>
              <a:spcBef>
                <a:spcPts val="0"/>
              </a:spcBef>
              <a:spcAft>
                <a:spcPts val="0"/>
              </a:spcAft>
              <a:buSzPts val="1400"/>
              <a:buChar char="●"/>
            </a:pPr>
            <a:r>
              <a:rPr lang="en-GB" dirty="0"/>
              <a:t>give a correct address or directions </a:t>
            </a:r>
            <a:endParaRPr dirty="0"/>
          </a:p>
          <a:p>
            <a:pPr marL="457200" lvl="0" indent="-317500" algn="l" rtl="0">
              <a:lnSpc>
                <a:spcPct val="115000"/>
              </a:lnSpc>
              <a:spcBef>
                <a:spcPts val="0"/>
              </a:spcBef>
              <a:spcAft>
                <a:spcPts val="0"/>
              </a:spcAft>
              <a:buSzPts val="1400"/>
              <a:buChar char="●"/>
            </a:pPr>
            <a:r>
              <a:rPr lang="en-GB" dirty="0"/>
              <a:t>answer questions clearly </a:t>
            </a:r>
            <a:endParaRPr dirty="0"/>
          </a:p>
          <a:p>
            <a:pPr marL="457200" lvl="0" indent="-317500" algn="l" rtl="0">
              <a:lnSpc>
                <a:spcPct val="115000"/>
              </a:lnSpc>
              <a:spcBef>
                <a:spcPts val="0"/>
              </a:spcBef>
              <a:spcAft>
                <a:spcPts val="0"/>
              </a:spcAft>
              <a:buSzPts val="1400"/>
              <a:buChar char="●"/>
            </a:pPr>
            <a:r>
              <a:rPr lang="en-GB" dirty="0"/>
              <a:t>follow any instructions from the operator</a:t>
            </a:r>
            <a:endParaRPr dirty="0"/>
          </a:p>
          <a:p>
            <a:pPr marL="0" lvl="0" indent="0" algn="l" rtl="0">
              <a:lnSpc>
                <a:spcPct val="115000"/>
              </a:lnSpc>
              <a:spcBef>
                <a:spcPts val="1600"/>
              </a:spcBef>
              <a:spcAft>
                <a:spcPts val="1600"/>
              </a:spcAft>
              <a:buSzPts val="1400"/>
              <a:buNone/>
            </a:pPr>
            <a:endParaRPr dirty="0"/>
          </a:p>
        </p:txBody>
      </p:sp>
      <p:sp>
        <p:nvSpPr>
          <p:cNvPr id="608" name="Google Shape;608;p87"/>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9" name="Google Shape;609;p8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14"/>
        <p:cNvGrpSpPr/>
        <p:nvPr/>
      </p:nvGrpSpPr>
      <p:grpSpPr>
        <a:xfrm>
          <a:off x="0" y="0"/>
          <a:ext cx="0" cy="0"/>
          <a:chOff x="0" y="0"/>
          <a:chExt cx="0" cy="0"/>
        </a:xfrm>
      </p:grpSpPr>
      <p:sp>
        <p:nvSpPr>
          <p:cNvPr id="615" name="Google Shape;615;p88"/>
          <p:cNvSpPr txBox="1">
            <a:spLocks noGrp="1"/>
          </p:cNvSpPr>
          <p:nvPr>
            <p:ph type="title"/>
          </p:nvPr>
        </p:nvSpPr>
        <p:spPr>
          <a:xfrm>
            <a:off x="2022750" y="2150850"/>
            <a:ext cx="509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617" name="Google Shape;617;p88"/>
          <p:cNvSpPr txBox="1">
            <a:spLocks noGrp="1"/>
          </p:cNvSpPr>
          <p:nvPr>
            <p:ph type="body" idx="4294967295"/>
          </p:nvPr>
        </p:nvSpPr>
        <p:spPr>
          <a:xfrm>
            <a:off x="330200" y="3276600"/>
            <a:ext cx="8543700" cy="1099200"/>
          </a:xfrm>
          <a:prstGeom prst="rect">
            <a:avLst/>
          </a:prstGeom>
          <a:solidFill>
            <a:srgbClr val="F3F3F3"/>
          </a:solidFill>
          <a:ln w="9525"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develop knowledge on topics specified for primary as required and in addition cover the following content by the end of secondary. (p36</a:t>
            </a:r>
            <a:r>
              <a:rPr lang="en-GB" dirty="0">
                <a:solidFill>
                  <a:schemeClr val="tx1"/>
                </a:solidFill>
              </a:rPr>
              <a:t>)</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
        <p:nvSpPr>
          <p:cNvPr id="616" name="Google Shape;616;p8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64</a:t>
            </a:fld>
            <a:endParaRP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21"/>
        <p:cNvGrpSpPr/>
        <p:nvPr/>
      </p:nvGrpSpPr>
      <p:grpSpPr>
        <a:xfrm>
          <a:off x="0" y="0"/>
          <a:ext cx="0" cy="0"/>
          <a:chOff x="0" y="0"/>
          <a:chExt cx="0" cy="0"/>
        </a:xfrm>
      </p:grpSpPr>
      <p:sp>
        <p:nvSpPr>
          <p:cNvPr id="622" name="Google Shape;622;p89"/>
          <p:cNvSpPr txBox="1">
            <a:spLocks noGrp="1"/>
          </p:cNvSpPr>
          <p:nvPr>
            <p:ph type="title"/>
          </p:nvPr>
        </p:nvSpPr>
        <p:spPr>
          <a:xfrm>
            <a:off x="775875" y="2150850"/>
            <a:ext cx="7564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Basic treatment for common injuries</a:t>
            </a:r>
            <a:endParaRPr dirty="0">
              <a:solidFill>
                <a:schemeClr val="accent1"/>
              </a:solidFill>
            </a:endParaRPr>
          </a:p>
        </p:txBody>
      </p:sp>
      <p:sp>
        <p:nvSpPr>
          <p:cNvPr id="623" name="Google Shape;623;p8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65</a:t>
            </a:fld>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27"/>
        <p:cNvGrpSpPr/>
        <p:nvPr/>
      </p:nvGrpSpPr>
      <p:grpSpPr>
        <a:xfrm>
          <a:off x="0" y="0"/>
          <a:ext cx="0" cy="0"/>
          <a:chOff x="0" y="0"/>
          <a:chExt cx="0" cy="0"/>
        </a:xfrm>
      </p:grpSpPr>
      <p:sp>
        <p:nvSpPr>
          <p:cNvPr id="628" name="Google Shape;628;p9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Build on basic first aid skills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629" name="Google Shape;629;p9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sz="1800" dirty="0"/>
              <a:t>For each of the common injuries set out in the primary section of this module, ensure that pupils understand: </a:t>
            </a:r>
            <a:endParaRPr sz="1800" dirty="0"/>
          </a:p>
          <a:p>
            <a:pPr marL="457200" lvl="0" indent="-342900" algn="l" rtl="0">
              <a:spcBef>
                <a:spcPts val="1000"/>
              </a:spcBef>
              <a:spcAft>
                <a:spcPts val="0"/>
              </a:spcAft>
              <a:buSzPts val="1800"/>
              <a:buChar char="●"/>
            </a:pPr>
            <a:r>
              <a:rPr lang="en-GB" sz="1800" dirty="0"/>
              <a:t>basic first aid approaches </a:t>
            </a:r>
            <a:endParaRPr sz="1800" dirty="0"/>
          </a:p>
          <a:p>
            <a:pPr marL="457200" lvl="0" indent="-342900" algn="l" rtl="0">
              <a:spcBef>
                <a:spcPts val="0"/>
              </a:spcBef>
              <a:spcAft>
                <a:spcPts val="0"/>
              </a:spcAft>
              <a:buSzPts val="1800"/>
              <a:buChar char="●"/>
            </a:pPr>
            <a:r>
              <a:rPr lang="en-GB" sz="1800" dirty="0"/>
              <a:t>what to do if the injury requires an alternative or emergency response. </a:t>
            </a:r>
            <a:endParaRPr sz="1800" dirty="0"/>
          </a:p>
          <a:p>
            <a:pPr marL="0" lvl="0" indent="0" algn="l" rtl="0">
              <a:spcBef>
                <a:spcPts val="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31" name="Google Shape;631;p90"/>
          <p:cNvSpPr txBox="1"/>
          <p:nvPr/>
        </p:nvSpPr>
        <p:spPr>
          <a:xfrm>
            <a:off x="6178800" y="216425"/>
            <a:ext cx="2695200" cy="1053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endParaRPr sz="1600" i="1" dirty="0">
              <a:solidFill>
                <a:schemeClr val="tx1"/>
              </a:solidFill>
            </a:endParaRPr>
          </a:p>
          <a:p>
            <a:pPr marL="0" lvl="0" indent="0" algn="l" rtl="0">
              <a:lnSpc>
                <a:spcPct val="115000"/>
              </a:lnSpc>
              <a:spcBef>
                <a:spcPts val="0"/>
              </a:spcBef>
              <a:spcAft>
                <a:spcPts val="0"/>
              </a:spcAft>
              <a:buNone/>
            </a:pPr>
            <a:r>
              <a:rPr lang="en-GB" sz="1600" dirty="0">
                <a:solidFill>
                  <a:schemeClr val="tx1"/>
                </a:solidFill>
              </a:rPr>
              <a:t>Know basic treatment for common injuries.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30" name="Google Shape;630;p9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32" name="Google Shape;632;p90"/>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66</a:t>
            </a:fld>
            <a:endParaRP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36"/>
        <p:cNvGrpSpPr/>
        <p:nvPr/>
      </p:nvGrpSpPr>
      <p:grpSpPr>
        <a:xfrm>
          <a:off x="0" y="0"/>
          <a:ext cx="0" cy="0"/>
          <a:chOff x="0" y="0"/>
          <a:chExt cx="0" cy="0"/>
        </a:xfrm>
      </p:grpSpPr>
      <p:sp>
        <p:nvSpPr>
          <p:cNvPr id="637" name="Google Shape;637;p91"/>
          <p:cNvSpPr txBox="1">
            <a:spLocks noGrp="1"/>
          </p:cNvSpPr>
          <p:nvPr>
            <p:ph type="title"/>
          </p:nvPr>
        </p:nvSpPr>
        <p:spPr>
          <a:xfrm>
            <a:off x="1033500" y="2150850"/>
            <a:ext cx="70770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Life-saving skills</a:t>
            </a:r>
            <a:endParaRPr dirty="0">
              <a:solidFill>
                <a:schemeClr val="accent1"/>
              </a:solidFill>
            </a:endParaRPr>
          </a:p>
        </p:txBody>
      </p:sp>
      <p:sp>
        <p:nvSpPr>
          <p:cNvPr id="638" name="Google Shape;638;p9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67</a:t>
            </a:fld>
            <a:endParaRP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42"/>
        <p:cNvGrpSpPr/>
        <p:nvPr/>
      </p:nvGrpSpPr>
      <p:grpSpPr>
        <a:xfrm>
          <a:off x="0" y="0"/>
          <a:ext cx="0" cy="0"/>
          <a:chOff x="0" y="0"/>
          <a:chExt cx="0" cy="0"/>
        </a:xfrm>
      </p:grpSpPr>
      <p:sp>
        <p:nvSpPr>
          <p:cNvPr id="643" name="Google Shape;643;p9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Assessing a casualty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44" name="Google Shape;644;p9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 on advice on what to do if someone is unconscious in the primary section of this module by teaching how to assess an injured casualty after an incident. </a:t>
            </a:r>
            <a:endParaRPr sz="1800" dirty="0"/>
          </a:p>
          <a:p>
            <a:pPr marL="0" lvl="0" indent="0" algn="l" rtl="0">
              <a:spcBef>
                <a:spcPts val="1600"/>
              </a:spcBef>
              <a:spcAft>
                <a:spcPts val="0"/>
              </a:spcAft>
              <a:buNone/>
            </a:pPr>
            <a:r>
              <a:rPr lang="en-GB" sz="1800" dirty="0"/>
              <a:t>Teach the 3 ABC priorities for assessment: </a:t>
            </a:r>
            <a:endParaRPr sz="1800" dirty="0"/>
          </a:p>
          <a:p>
            <a:pPr marL="457200" lvl="0" indent="-342900" algn="l" rtl="0">
              <a:spcBef>
                <a:spcPts val="1600"/>
              </a:spcBef>
              <a:spcAft>
                <a:spcPts val="0"/>
              </a:spcAft>
              <a:buSzPts val="1800"/>
              <a:buChar char="●"/>
            </a:pPr>
            <a:r>
              <a:rPr lang="en-GB" sz="1800" dirty="0"/>
              <a:t>airway</a:t>
            </a:r>
            <a:endParaRPr sz="1800" dirty="0"/>
          </a:p>
          <a:p>
            <a:pPr marL="457200" lvl="0" indent="-342900" algn="l" rtl="0">
              <a:spcBef>
                <a:spcPts val="0"/>
              </a:spcBef>
              <a:spcAft>
                <a:spcPts val="0"/>
              </a:spcAft>
              <a:buSzPts val="1800"/>
              <a:buChar char="●"/>
            </a:pPr>
            <a:r>
              <a:rPr lang="en-GB" sz="1800" dirty="0"/>
              <a:t>breathing</a:t>
            </a:r>
            <a:endParaRPr sz="1800" dirty="0"/>
          </a:p>
          <a:p>
            <a:pPr marL="457200" lvl="0" indent="-342900" algn="l" rtl="0">
              <a:spcBef>
                <a:spcPts val="0"/>
              </a:spcBef>
              <a:spcAft>
                <a:spcPts val="0"/>
              </a:spcAft>
              <a:buSzPts val="1800"/>
              <a:buChar char="●"/>
            </a:pPr>
            <a:r>
              <a:rPr lang="en-GB" sz="1800" dirty="0"/>
              <a:t>circulation</a:t>
            </a:r>
            <a:endParaRPr sz="1800" dirty="0"/>
          </a:p>
          <a:p>
            <a:pPr marL="0" lvl="0" indent="0" algn="l" rtl="0">
              <a:spcBef>
                <a:spcPts val="1600"/>
              </a:spcBef>
              <a:spcAft>
                <a:spcPts val="0"/>
              </a:spcAft>
              <a:buNone/>
            </a:pPr>
            <a:r>
              <a:rPr lang="en-GB" sz="1800" dirty="0"/>
              <a:t>Explain that before assessing a casualty, a pupil should ensure they, the casualty and the environment they are in are safe.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46" name="Google Shape;646;p92"/>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47" name="Google Shape;647;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45" name="Google Shape;645;p92"/>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68</a:t>
            </a:fld>
            <a:endParaRP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51"/>
        <p:cNvGrpSpPr/>
        <p:nvPr/>
      </p:nvGrpSpPr>
      <p:grpSpPr>
        <a:xfrm>
          <a:off x="0" y="0"/>
          <a:ext cx="0" cy="0"/>
          <a:chOff x="0" y="0"/>
          <a:chExt cx="0" cy="0"/>
        </a:xfrm>
      </p:grpSpPr>
      <p:sp>
        <p:nvSpPr>
          <p:cNvPr id="652" name="Google Shape;652;p9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Assessing a casualty: airway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55" name="Google Shape;655;p93"/>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53" name="Google Shape;653;p93"/>
          <p:cNvSpPr txBox="1">
            <a:spLocks noGrp="1"/>
          </p:cNvSpPr>
          <p:nvPr>
            <p:ph type="body" idx="1"/>
          </p:nvPr>
        </p:nvSpPr>
        <p:spPr>
          <a:xfrm>
            <a:off x="270000" y="789125"/>
            <a:ext cx="597332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 casualty who is responsive after an incident can be left in the position they are in until help arrives. However, they should be constantly checked for consciousness. </a:t>
            </a:r>
            <a:endParaRPr sz="1800" dirty="0"/>
          </a:p>
          <a:p>
            <a:pPr marL="0" lvl="0" indent="0" algn="l" rtl="0">
              <a:spcBef>
                <a:spcPts val="1600"/>
              </a:spcBef>
              <a:spcAft>
                <a:spcPts val="0"/>
              </a:spcAft>
              <a:buNone/>
            </a:pPr>
            <a:r>
              <a:rPr lang="en-GB" sz="1800" dirty="0"/>
              <a:t>If they fall unconscious, open their airway by placing a hand on their forehead and lifting the tip of their chin with 2 fingers (moving the tongue away from the back of the throat).</a:t>
            </a:r>
            <a:endParaRPr sz="1800" dirty="0"/>
          </a:p>
          <a:p>
            <a:pPr marL="0" lvl="0" indent="0" algn="l" rtl="0">
              <a:spcBef>
                <a:spcPts val="1600"/>
              </a:spcBef>
              <a:spcAft>
                <a:spcPts val="0"/>
              </a:spcAft>
              <a:buNone/>
            </a:pPr>
            <a:r>
              <a:rPr lang="en-GB" sz="1800" dirty="0"/>
              <a:t>If a spinal injury is possible, place hands either side of their head and use fingertips to lift the angle of the jaw upwards and forward, without moving the head.</a:t>
            </a:r>
            <a:endParaRPr sz="1800" dirty="0"/>
          </a:p>
          <a:p>
            <a:pPr marL="0" lvl="0" indent="0" algn="l" rtl="0">
              <a:spcBef>
                <a:spcPts val="1600"/>
              </a:spcBef>
              <a:spcAft>
                <a:spcPts val="0"/>
              </a:spcAft>
              <a:buNone/>
            </a:pPr>
            <a:r>
              <a:rPr lang="en-GB" sz="1800" dirty="0"/>
              <a:t>Take care not to move the casualty’s head.</a:t>
            </a:r>
            <a:endParaRPr sz="1800" dirty="0"/>
          </a:p>
          <a:p>
            <a:pPr marL="45720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56" name="Google Shape;656;p9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54" name="Google Shape;654;p9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69</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First aid support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46" name="Google Shape;146;p3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Our leads </a:t>
            </a:r>
            <a:endParaRPr sz="2200" b="1" dirty="0"/>
          </a:p>
          <a:p>
            <a:pPr marL="0" lvl="0" indent="0" algn="l" rtl="0">
              <a:spcBef>
                <a:spcPts val="0"/>
              </a:spcBef>
              <a:spcAft>
                <a:spcPts val="0"/>
              </a:spcAft>
              <a:buNone/>
            </a:pPr>
            <a:r>
              <a:rPr lang="en-GB" sz="1800" dirty="0">
                <a:solidFill>
                  <a:schemeClr val="accent2"/>
                </a:solidFill>
              </a:rPr>
              <a:t>[Names, contact details of first aid leads, school nurse]</a:t>
            </a:r>
            <a:endParaRPr sz="1800" dirty="0">
              <a:solidFill>
                <a:schemeClr val="accent2"/>
              </a:solidFill>
            </a:endParaRPr>
          </a:p>
          <a:p>
            <a:pPr marL="0" lvl="0" indent="0" algn="l" rtl="0">
              <a:spcBef>
                <a:spcPts val="1000"/>
              </a:spcBef>
              <a:spcAft>
                <a:spcPts val="0"/>
              </a:spcAft>
              <a:buNone/>
            </a:pPr>
            <a:r>
              <a:rPr lang="en-GB" sz="2200" b="1" dirty="0"/>
              <a:t>Our policies</a:t>
            </a:r>
            <a:endParaRPr sz="2200" b="1" dirty="0"/>
          </a:p>
          <a:p>
            <a:pPr marL="0" lvl="0" indent="0" algn="l" rtl="0">
              <a:spcBef>
                <a:spcPts val="0"/>
              </a:spcBef>
              <a:spcAft>
                <a:spcPts val="0"/>
              </a:spcAft>
              <a:buNone/>
            </a:pPr>
            <a:r>
              <a:rPr lang="en-GB" sz="1800" dirty="0">
                <a:solidFill>
                  <a:schemeClr val="accent2"/>
                </a:solidFill>
              </a:rPr>
              <a:t>[Add details - e.g. school policy on PSHE, first aid, medicines policy, procedures for sanitisation of equipment, training opportunities]</a:t>
            </a:r>
            <a:endParaRPr sz="1800" dirty="0">
              <a:solidFill>
                <a:schemeClr val="accent2"/>
              </a:solidFill>
            </a:endParaRPr>
          </a:p>
          <a:p>
            <a:pPr marL="0" lvl="0" indent="0" algn="l" rtl="0">
              <a:spcBef>
                <a:spcPts val="1600"/>
              </a:spcBef>
              <a:spcAft>
                <a:spcPts val="0"/>
              </a:spcAft>
              <a:buNone/>
            </a:pPr>
            <a:r>
              <a:rPr lang="en-GB" sz="2200" b="1" dirty="0"/>
              <a:t>Specialist support</a:t>
            </a:r>
            <a:br>
              <a:rPr lang="en-GB" sz="2200" b="1" dirty="0">
                <a:solidFill>
                  <a:srgbClr val="434343"/>
                </a:solidFill>
              </a:rPr>
            </a:br>
            <a:r>
              <a:rPr lang="en-GB" sz="1800" dirty="0">
                <a:solidFill>
                  <a:schemeClr val="accent2"/>
                </a:solidFill>
              </a:rPr>
              <a:t>[Add details - e.g. providers school already works with]</a:t>
            </a:r>
            <a:endParaRPr sz="1800" dirty="0">
              <a:solidFill>
                <a:schemeClr val="accent2"/>
              </a:solidFill>
            </a:endParaRPr>
          </a:p>
          <a:p>
            <a:pPr marL="0" lvl="0" indent="0" algn="l" rtl="0">
              <a:spcBef>
                <a:spcPts val="1600"/>
              </a:spcBef>
              <a:spcAft>
                <a:spcPts val="0"/>
              </a:spcAft>
              <a:buClr>
                <a:schemeClr val="dk1"/>
              </a:buClr>
              <a:buSzPts val="1100"/>
              <a:buFont typeface="Arial"/>
              <a:buNone/>
            </a:pPr>
            <a:r>
              <a:rPr lang="en-GB" sz="2200" b="1" dirty="0"/>
              <a:t>Other information </a:t>
            </a:r>
            <a:endParaRPr sz="2200" b="1" dirty="0"/>
          </a:p>
          <a:p>
            <a:pPr marL="0" lvl="0" indent="0" algn="l" rtl="0">
              <a:spcBef>
                <a:spcPts val="0"/>
              </a:spcBef>
              <a:spcAft>
                <a:spcPts val="0"/>
              </a:spcAft>
              <a:buNone/>
            </a:pPr>
            <a:r>
              <a:rPr lang="en-GB" sz="1800" dirty="0">
                <a:solidFill>
                  <a:schemeClr val="accent2"/>
                </a:solidFill>
              </a:rPr>
              <a:t>[Add resources]</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47" name="Google Shape;147;p31"/>
          <p:cNvSpPr txBox="1">
            <a:spLocks noGrp="1"/>
          </p:cNvSpPr>
          <p:nvPr>
            <p:ph type="sldNum" idx="12"/>
          </p:nvPr>
        </p:nvSpPr>
        <p:spPr>
          <a:xfrm>
            <a:off x="8595300" y="473212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60"/>
        <p:cNvGrpSpPr/>
        <p:nvPr/>
      </p:nvGrpSpPr>
      <p:grpSpPr>
        <a:xfrm>
          <a:off x="0" y="0"/>
          <a:ext cx="0" cy="0"/>
          <a:chOff x="0" y="0"/>
          <a:chExt cx="0" cy="0"/>
        </a:xfrm>
      </p:grpSpPr>
      <p:sp>
        <p:nvSpPr>
          <p:cNvPr id="661" name="Google Shape;661;p9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Assessing a casualty: breathing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62" name="Google Shape;662;p9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To check that a person is still breathing: </a:t>
            </a:r>
            <a:endParaRPr sz="1800" dirty="0"/>
          </a:p>
          <a:p>
            <a:pPr marL="457200" lvl="0" indent="-342900" algn="l" rtl="0">
              <a:spcBef>
                <a:spcPts val="1600"/>
              </a:spcBef>
              <a:spcAft>
                <a:spcPts val="0"/>
              </a:spcAft>
              <a:buSzPts val="1800"/>
              <a:buChar char="●"/>
            </a:pPr>
            <a:r>
              <a:rPr lang="en-GB" sz="1800" dirty="0"/>
              <a:t>look for a rise and fall in their chest</a:t>
            </a:r>
            <a:endParaRPr sz="1800" dirty="0"/>
          </a:p>
          <a:p>
            <a:pPr marL="457200" lvl="0" indent="-342900" algn="l" rtl="0">
              <a:spcBef>
                <a:spcPts val="0"/>
              </a:spcBef>
              <a:spcAft>
                <a:spcPts val="0"/>
              </a:spcAft>
              <a:buSzPts val="1800"/>
              <a:buChar char="●"/>
            </a:pPr>
            <a:r>
              <a:rPr lang="en-GB" sz="1800" dirty="0"/>
              <a:t>listen over their mouth and nose for a breathing sound</a:t>
            </a:r>
            <a:endParaRPr sz="1800" dirty="0"/>
          </a:p>
          <a:p>
            <a:pPr marL="457200" lvl="0" indent="-342900" algn="l" rtl="0">
              <a:spcBef>
                <a:spcPts val="0"/>
              </a:spcBef>
              <a:spcAft>
                <a:spcPts val="0"/>
              </a:spcAft>
              <a:buSzPts val="1800"/>
              <a:buChar char="●"/>
            </a:pPr>
            <a:r>
              <a:rPr lang="en-GB" sz="1800" dirty="0"/>
              <a:t>feel their breath against your cheek for 10 seconds</a:t>
            </a:r>
            <a:endParaRPr sz="1800" dirty="0"/>
          </a:p>
          <a:p>
            <a:pPr marL="0" lvl="0" indent="0" algn="l" rtl="0">
              <a:spcBef>
                <a:spcPts val="1600"/>
              </a:spcBef>
              <a:spcAft>
                <a:spcPts val="0"/>
              </a:spcAft>
              <a:buClr>
                <a:schemeClr val="dk1"/>
              </a:buClr>
              <a:buSzPts val="1100"/>
              <a:buFont typeface="Arial"/>
              <a:buNone/>
            </a:pPr>
            <a:r>
              <a:rPr lang="en-GB" sz="1800" dirty="0"/>
              <a:t>If they are breathing normally (not gasping or irregularly), put them in the ‘recovery position’ so that their airway stays open. Continue to monitor them. </a:t>
            </a:r>
            <a:endParaRPr sz="1800" dirty="0"/>
          </a:p>
          <a:p>
            <a:pPr marL="0" lvl="0" indent="0" algn="l" rtl="0">
              <a:spcBef>
                <a:spcPts val="1600"/>
              </a:spcBef>
              <a:spcAft>
                <a:spcPts val="0"/>
              </a:spcAft>
              <a:buNone/>
            </a:pPr>
            <a:r>
              <a:rPr lang="en-GB" sz="1800" dirty="0"/>
              <a:t>If they stop breathing, call 999 for an ambulance and begin cardiopulmonary resuscitation (CPR).</a:t>
            </a:r>
            <a:endParaRPr sz="1800" dirty="0"/>
          </a:p>
          <a:p>
            <a:pPr marL="45720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64" name="Google Shape;664;p94"/>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65" name="Google Shape;665;p9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63" name="Google Shape;663;p94"/>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70</a:t>
            </a:fld>
            <a:endParaRP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69"/>
        <p:cNvGrpSpPr/>
        <p:nvPr/>
      </p:nvGrpSpPr>
      <p:grpSpPr>
        <a:xfrm>
          <a:off x="0" y="0"/>
          <a:ext cx="0" cy="0"/>
          <a:chOff x="0" y="0"/>
          <a:chExt cx="0" cy="0"/>
        </a:xfrm>
      </p:grpSpPr>
      <p:sp>
        <p:nvSpPr>
          <p:cNvPr id="670" name="Google Shape;670;p9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Assessing a casualty: circulation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71" name="Google Shape;671;p9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If a casualty isn’t breathing normally, you should begin chest compressions immediately. </a:t>
            </a:r>
            <a:endParaRPr sz="1800" dirty="0"/>
          </a:p>
          <a:p>
            <a:pPr marL="0" lvl="0" indent="0" algn="l" rtl="0">
              <a:spcBef>
                <a:spcPts val="1600"/>
              </a:spcBef>
              <a:spcAft>
                <a:spcPts val="0"/>
              </a:spcAft>
              <a:buNone/>
            </a:pPr>
            <a:r>
              <a:rPr lang="en-GB" sz="1800" dirty="0"/>
              <a:t>When a person has a cardiac arrest, they will commonly start gasping irregularly for a few minutes. This is called ‘agonal breathing’. It is not normal breathing, and it should not be taken as a sign that chest compressions are not necessary.</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73" name="Google Shape;673;p95"/>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74" name="Google Shape;674;p9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72" name="Google Shape;672;p9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71</a:t>
            </a:fld>
            <a:endParaRP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78"/>
        <p:cNvGrpSpPr/>
        <p:nvPr/>
      </p:nvGrpSpPr>
      <p:grpSpPr>
        <a:xfrm>
          <a:off x="0" y="0"/>
          <a:ext cx="0" cy="0"/>
          <a:chOff x="0" y="0"/>
          <a:chExt cx="0" cy="0"/>
        </a:xfrm>
      </p:grpSpPr>
      <p:sp>
        <p:nvSpPr>
          <p:cNvPr id="679" name="Google Shape;679;p9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Recovery position (1)</a:t>
            </a:r>
            <a:endParaRPr dirty="0"/>
          </a:p>
        </p:txBody>
      </p:sp>
      <p:sp>
        <p:nvSpPr>
          <p:cNvPr id="680" name="Google Shape;680;p96"/>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GB" dirty="0"/>
              <a:t>Explain the procedure for getting a casualty into the recovery position.</a:t>
            </a:r>
            <a:endParaRPr dirty="0"/>
          </a:p>
          <a:p>
            <a:pPr marL="457200" lvl="0" indent="-317500" algn="l" rtl="0">
              <a:lnSpc>
                <a:spcPct val="115000"/>
              </a:lnSpc>
              <a:spcBef>
                <a:spcPts val="1000"/>
              </a:spcBef>
              <a:spcAft>
                <a:spcPts val="0"/>
              </a:spcAft>
              <a:buClrTx/>
              <a:buSzPts val="1400"/>
              <a:buAutoNum type="arabicPeriod"/>
            </a:pPr>
            <a:r>
              <a:rPr lang="en-GB" dirty="0"/>
              <a:t>Lie the person on their back and kneel by their side.</a:t>
            </a:r>
            <a:endParaRPr dirty="0"/>
          </a:p>
          <a:p>
            <a:pPr marL="457200" lvl="0" indent="-317500" algn="l" rtl="0">
              <a:lnSpc>
                <a:spcPct val="115000"/>
              </a:lnSpc>
              <a:spcBef>
                <a:spcPts val="0"/>
              </a:spcBef>
              <a:spcAft>
                <a:spcPts val="0"/>
              </a:spcAft>
              <a:buClrTx/>
              <a:buSzPts val="1400"/>
              <a:buAutoNum type="arabicPeriod"/>
            </a:pPr>
            <a:r>
              <a:rPr lang="en-GB" dirty="0"/>
              <a:t>Put the arm nearest to you at a right angle to their body with the palm facing up.</a:t>
            </a:r>
            <a:endParaRPr dirty="0"/>
          </a:p>
          <a:p>
            <a:pPr marL="457200" lvl="0" indent="-317500" algn="l" rtl="0">
              <a:lnSpc>
                <a:spcPct val="115000"/>
              </a:lnSpc>
              <a:spcBef>
                <a:spcPts val="0"/>
              </a:spcBef>
              <a:spcAft>
                <a:spcPts val="0"/>
              </a:spcAft>
              <a:buClrTx/>
              <a:buSzPts val="1400"/>
              <a:buAutoNum type="arabicPeriod"/>
            </a:pPr>
            <a:r>
              <a:rPr lang="en-GB" dirty="0"/>
              <a:t>Fold the other arm so that its hand touches the cheek nearest to you, and hold it in place. </a:t>
            </a:r>
            <a:endParaRPr dirty="0"/>
          </a:p>
          <a:p>
            <a:pPr marL="457200" lvl="0" indent="-317500" algn="l" rtl="0">
              <a:lnSpc>
                <a:spcPct val="115000"/>
              </a:lnSpc>
              <a:spcBef>
                <a:spcPts val="0"/>
              </a:spcBef>
              <a:spcAft>
                <a:spcPts val="0"/>
              </a:spcAft>
              <a:buClrTx/>
              <a:buSzPts val="1400"/>
              <a:buAutoNum type="arabicPeriod"/>
            </a:pPr>
            <a:r>
              <a:rPr lang="en-GB" dirty="0"/>
              <a:t>Use your free hand to bend the knee furthest from you up into a right angle.</a:t>
            </a:r>
            <a:endParaRPr dirty="0"/>
          </a:p>
          <a:p>
            <a:pPr marL="457200" lvl="0" indent="-317500" algn="l" rtl="0">
              <a:lnSpc>
                <a:spcPct val="115000"/>
              </a:lnSpc>
              <a:spcBef>
                <a:spcPts val="0"/>
              </a:spcBef>
              <a:spcAft>
                <a:spcPts val="0"/>
              </a:spcAft>
              <a:buClrTx/>
              <a:buSzPts val="1400"/>
              <a:buAutoNum type="arabicPeriod"/>
            </a:pPr>
            <a:r>
              <a:rPr lang="en-GB" dirty="0"/>
              <a:t>Pull on the bent knee to roll the person over onto their side.</a:t>
            </a:r>
            <a:endParaRPr dirty="0"/>
          </a:p>
        </p:txBody>
      </p:sp>
      <p:sp>
        <p:nvSpPr>
          <p:cNvPr id="682" name="Google Shape;682;p96"/>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83" name="Google Shape;683;p9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81" name="Google Shape;681;p9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72</a:t>
            </a:fld>
            <a:endParaRP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87"/>
        <p:cNvGrpSpPr/>
        <p:nvPr/>
      </p:nvGrpSpPr>
      <p:grpSpPr>
        <a:xfrm>
          <a:off x="0" y="0"/>
          <a:ext cx="0" cy="0"/>
          <a:chOff x="0" y="0"/>
          <a:chExt cx="0" cy="0"/>
        </a:xfrm>
      </p:grpSpPr>
      <p:sp>
        <p:nvSpPr>
          <p:cNvPr id="688" name="Google Shape;688;p9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Recovery position (2)</a:t>
            </a:r>
            <a:endParaRPr dirty="0"/>
          </a:p>
        </p:txBody>
      </p:sp>
      <p:sp>
        <p:nvSpPr>
          <p:cNvPr id="689" name="Google Shape;689;p97"/>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1000"/>
              </a:spcBef>
              <a:spcAft>
                <a:spcPts val="0"/>
              </a:spcAft>
              <a:buClrTx/>
              <a:buSzPts val="1400"/>
              <a:buAutoNum type="arabicPeriod" startAt="6"/>
            </a:pPr>
            <a:r>
              <a:rPr lang="en-GB" dirty="0"/>
              <a:t>Their bent arm should support their head, and their extended arm should stop you rolling them too far. </a:t>
            </a:r>
            <a:endParaRPr dirty="0"/>
          </a:p>
          <a:p>
            <a:pPr marL="457200" lvl="0" indent="-317500" algn="l" rtl="0">
              <a:lnSpc>
                <a:spcPct val="115000"/>
              </a:lnSpc>
              <a:spcBef>
                <a:spcPts val="0"/>
              </a:spcBef>
              <a:spcAft>
                <a:spcPts val="0"/>
              </a:spcAft>
              <a:buClrTx/>
              <a:buSzPts val="1400"/>
              <a:buAutoNum type="arabicPeriod" startAt="6"/>
            </a:pPr>
            <a:r>
              <a:rPr lang="en-GB" dirty="0"/>
              <a:t>Make sure their bent leg is at a right angle.</a:t>
            </a:r>
            <a:endParaRPr dirty="0"/>
          </a:p>
          <a:p>
            <a:pPr marL="457200" lvl="0" indent="-317500" algn="l" rtl="0">
              <a:lnSpc>
                <a:spcPct val="115000"/>
              </a:lnSpc>
              <a:spcBef>
                <a:spcPts val="0"/>
              </a:spcBef>
              <a:spcAft>
                <a:spcPts val="0"/>
              </a:spcAft>
              <a:buClrTx/>
              <a:buSzPts val="1400"/>
              <a:buAutoNum type="arabicPeriod" startAt="6"/>
            </a:pPr>
            <a:r>
              <a:rPr lang="en-GB" dirty="0"/>
              <a:t>Open the airway by gently tilting the head back and lifting the chin, checking nothing is blocking the airway.</a:t>
            </a:r>
            <a:endParaRPr dirty="0"/>
          </a:p>
          <a:p>
            <a:pPr marL="457200" lvl="0" indent="-317500" algn="l" rtl="0">
              <a:lnSpc>
                <a:spcPct val="115000"/>
              </a:lnSpc>
              <a:spcBef>
                <a:spcPts val="0"/>
              </a:spcBef>
              <a:spcAft>
                <a:spcPts val="0"/>
              </a:spcAft>
              <a:buClrTx/>
              <a:buSzPts val="1400"/>
              <a:buAutoNum type="arabicPeriod" startAt="6"/>
            </a:pPr>
            <a:r>
              <a:rPr lang="en-GB" dirty="0"/>
              <a:t>Stay with the person and monitor them until help arrives. </a:t>
            </a:r>
            <a:endParaRPr dirty="0"/>
          </a:p>
          <a:p>
            <a:pPr marL="0" lvl="0" indent="0" algn="l" rtl="0">
              <a:lnSpc>
                <a:spcPct val="115000"/>
              </a:lnSpc>
              <a:spcBef>
                <a:spcPts val="1000"/>
              </a:spcBef>
              <a:spcAft>
                <a:spcPts val="0"/>
              </a:spcAft>
              <a:buNone/>
            </a:pPr>
            <a:r>
              <a:rPr lang="en-GB" dirty="0"/>
              <a:t>You can </a:t>
            </a:r>
            <a:r>
              <a:rPr lang="en-GB" u="sng" dirty="0">
                <a:solidFill>
                  <a:srgbClr val="0000FF"/>
                </a:solidFill>
                <a:hlinkClick r:id="rId3">
                  <a:extLst>
                    <a:ext uri="{A12FA001-AC4F-418D-AE19-62706E023703}">
                      <ahyp:hlinkClr xmlns:ahyp="http://schemas.microsoft.com/office/drawing/2018/hyperlinkcolor" val="tx"/>
                    </a:ext>
                  </a:extLst>
                </a:hlinkClick>
              </a:rPr>
              <a:t>see a video</a:t>
            </a:r>
            <a:r>
              <a:rPr lang="en-GB" dirty="0">
                <a:solidFill>
                  <a:srgbClr val="0000FF"/>
                </a:solidFill>
              </a:rPr>
              <a:t> </a:t>
            </a:r>
            <a:r>
              <a:rPr lang="en-GB" dirty="0"/>
              <a:t>of how to put someone into the recovery position on the NHS website. </a:t>
            </a:r>
            <a:endParaRPr dirty="0"/>
          </a:p>
        </p:txBody>
      </p:sp>
      <p:sp>
        <p:nvSpPr>
          <p:cNvPr id="691" name="Google Shape;691;p97"/>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92" name="Google Shape;692;p9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90" name="Google Shape;690;p9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73</a:t>
            </a:fld>
            <a:endParaRP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96"/>
        <p:cNvGrpSpPr/>
        <p:nvPr/>
      </p:nvGrpSpPr>
      <p:grpSpPr>
        <a:xfrm>
          <a:off x="0" y="0"/>
          <a:ext cx="0" cy="0"/>
          <a:chOff x="0" y="0"/>
          <a:chExt cx="0" cy="0"/>
        </a:xfrm>
      </p:grpSpPr>
      <p:sp>
        <p:nvSpPr>
          <p:cNvPr id="697" name="Google Shape;697;p9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Understanding CPR (1)  </a:t>
            </a:r>
            <a:endParaRPr dirty="0"/>
          </a:p>
        </p:txBody>
      </p:sp>
      <p:sp>
        <p:nvSpPr>
          <p:cNvPr id="700" name="Google Shape;700;p98"/>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98" name="Google Shape;698;p98"/>
          <p:cNvSpPr txBox="1">
            <a:spLocks noGrp="1"/>
          </p:cNvSpPr>
          <p:nvPr>
            <p:ph type="body" idx="1"/>
          </p:nvPr>
        </p:nvSpPr>
        <p:spPr>
          <a:xfrm>
            <a:off x="270000" y="789000"/>
            <a:ext cx="59865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the following principles in relation to CPR (cardiopulmonary resuscitation):</a:t>
            </a:r>
            <a:endParaRPr dirty="0"/>
          </a:p>
          <a:p>
            <a:pPr marL="457200" lvl="0" indent="-317500" algn="l" rtl="0">
              <a:lnSpc>
                <a:spcPct val="115000"/>
              </a:lnSpc>
              <a:spcBef>
                <a:spcPts val="1000"/>
              </a:spcBef>
              <a:spcAft>
                <a:spcPts val="0"/>
              </a:spcAft>
              <a:buSzPts val="1400"/>
              <a:buChar char="●"/>
            </a:pPr>
            <a:r>
              <a:rPr lang="en-GB" dirty="0"/>
              <a:t>CPR is a way to keep someone’s blood circulating if they have stopped breathing (respiratory arrest) and/or their heart has stopped (cardiac arrest) </a:t>
            </a:r>
            <a:endParaRPr dirty="0"/>
          </a:p>
          <a:p>
            <a:pPr marL="457200" lvl="0" indent="-317500" algn="l" rtl="0">
              <a:spcBef>
                <a:spcPts val="0"/>
              </a:spcBef>
              <a:spcAft>
                <a:spcPts val="0"/>
              </a:spcAft>
              <a:buSzPts val="1400"/>
              <a:buChar char="●"/>
            </a:pPr>
            <a:r>
              <a:rPr lang="en-GB" dirty="0"/>
              <a:t>if circulation/breathing stops for too long people die</a:t>
            </a:r>
            <a:endParaRPr dirty="0"/>
          </a:p>
          <a:p>
            <a:pPr marL="0" lvl="0" indent="0" algn="l" rtl="0">
              <a:lnSpc>
                <a:spcPct val="115000"/>
              </a:lnSpc>
              <a:spcBef>
                <a:spcPts val="1000"/>
              </a:spcBef>
              <a:spcAft>
                <a:spcPts val="0"/>
              </a:spcAft>
              <a:buNone/>
            </a:pPr>
            <a:r>
              <a:rPr lang="en-GB" dirty="0"/>
              <a:t>Introduce pupils to concepts of CPR such as chest compressions and rescue breaths.</a:t>
            </a:r>
            <a:endParaRPr dirty="0"/>
          </a:p>
          <a:p>
            <a:pPr marL="0" lvl="0" indent="0" algn="l" rtl="0">
              <a:spcBef>
                <a:spcPts val="1000"/>
              </a:spcBef>
              <a:spcAft>
                <a:spcPts val="0"/>
              </a:spcAft>
              <a:buClr>
                <a:schemeClr val="dk1"/>
              </a:buClr>
              <a:buSzPts val="1100"/>
              <a:buFont typeface="Arial"/>
              <a:buNone/>
            </a:pPr>
            <a:r>
              <a:rPr lang="en-GB" dirty="0"/>
              <a:t>CPR skills are usually best taught after 12 years of age, because of the strength required to carry out the procedure. </a:t>
            </a:r>
            <a:endParaRPr dirty="0"/>
          </a:p>
        </p:txBody>
      </p:sp>
      <p:sp>
        <p:nvSpPr>
          <p:cNvPr id="701" name="Google Shape;701;p9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99" name="Google Shape;699;p9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74</a:t>
            </a:fld>
            <a:endParaRP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Understanding CPR (2) </a:t>
            </a:r>
            <a:endParaRPr dirty="0"/>
          </a:p>
        </p:txBody>
      </p:sp>
      <p:sp>
        <p:nvSpPr>
          <p:cNvPr id="707" name="Google Shape;707;p99"/>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Also teach pupils the following important facts about CPR:</a:t>
            </a:r>
            <a:endParaRPr dirty="0"/>
          </a:p>
          <a:p>
            <a:pPr marL="457200" lvl="0" indent="-317500" algn="l" rtl="0">
              <a:spcBef>
                <a:spcPts val="1000"/>
              </a:spcBef>
              <a:spcAft>
                <a:spcPts val="0"/>
              </a:spcAft>
              <a:buSzPts val="1400"/>
              <a:buChar char="●"/>
            </a:pPr>
            <a:r>
              <a:rPr lang="en-GB" dirty="0"/>
              <a:t>never do CPR on someone if they are awake and breathing normally</a:t>
            </a:r>
            <a:endParaRPr dirty="0"/>
          </a:p>
          <a:p>
            <a:pPr marL="457200" lvl="0" indent="-317500" algn="l" rtl="0">
              <a:spcBef>
                <a:spcPts val="0"/>
              </a:spcBef>
              <a:spcAft>
                <a:spcPts val="0"/>
              </a:spcAft>
              <a:buSzPts val="1400"/>
              <a:buChar char="●"/>
            </a:pPr>
            <a:r>
              <a:rPr lang="en-GB" dirty="0"/>
              <a:t>anyone can do CPR until medical help arrives, you do not need to be a doctor</a:t>
            </a:r>
            <a:endParaRPr dirty="0"/>
          </a:p>
          <a:p>
            <a:pPr marL="457200" lvl="0" indent="-317500" algn="l" rtl="0">
              <a:spcBef>
                <a:spcPts val="0"/>
              </a:spcBef>
              <a:spcAft>
                <a:spcPts val="0"/>
              </a:spcAft>
              <a:buSzPts val="1400"/>
              <a:buChar char="●"/>
            </a:pPr>
            <a:r>
              <a:rPr lang="en-GB" dirty="0"/>
              <a:t>CPR can sometimes save a life</a:t>
            </a:r>
            <a:endParaRPr dirty="0"/>
          </a:p>
          <a:p>
            <a:pPr marL="457200" lvl="0" indent="-317500" algn="l" rtl="0">
              <a:lnSpc>
                <a:spcPct val="115000"/>
              </a:lnSpc>
              <a:spcBef>
                <a:spcPts val="0"/>
              </a:spcBef>
              <a:spcAft>
                <a:spcPts val="0"/>
              </a:spcAft>
              <a:buSzPts val="1400"/>
              <a:buChar char="●"/>
            </a:pPr>
            <a:r>
              <a:rPr lang="en-GB" dirty="0"/>
              <a:t>sometimes a person will die, even if CPR is performed</a:t>
            </a:r>
            <a:endParaRPr sz="1800" dirty="0"/>
          </a:p>
        </p:txBody>
      </p:sp>
      <p:sp>
        <p:nvSpPr>
          <p:cNvPr id="709" name="Google Shape;709;p99"/>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710" name="Google Shape;710;p9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08" name="Google Shape;708;p9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75</a:t>
            </a:fld>
            <a:endParaRP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14"/>
        <p:cNvGrpSpPr/>
        <p:nvPr/>
      </p:nvGrpSpPr>
      <p:grpSpPr>
        <a:xfrm>
          <a:off x="0" y="0"/>
          <a:ext cx="0" cy="0"/>
          <a:chOff x="0" y="0"/>
          <a:chExt cx="0" cy="0"/>
        </a:xfrm>
      </p:grpSpPr>
      <p:sp>
        <p:nvSpPr>
          <p:cNvPr id="715" name="Google Shape;715;p10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CPR skills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6" name="Google Shape;716;p10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When pupils are ready, </a:t>
            </a:r>
            <a:r>
              <a:rPr lang="en-GB" sz="1800" b="1" dirty="0"/>
              <a:t>introduce practical CPR skills</a:t>
            </a:r>
            <a:r>
              <a:rPr lang="en-GB" sz="1800" dirty="0"/>
              <a:t> as well as extending pupils’ knowledge.</a:t>
            </a:r>
            <a:endParaRPr sz="1800" dirty="0"/>
          </a:p>
          <a:p>
            <a:pPr marL="0" lvl="0" indent="0" algn="l" rtl="0">
              <a:spcBef>
                <a:spcPts val="1000"/>
              </a:spcBef>
              <a:spcAft>
                <a:spcPts val="0"/>
              </a:spcAft>
              <a:buNone/>
            </a:pPr>
            <a:r>
              <a:rPr lang="en-GB" sz="1800" dirty="0"/>
              <a:t>Teach pupils: </a:t>
            </a:r>
            <a:endParaRPr sz="1800" dirty="0"/>
          </a:p>
          <a:p>
            <a:pPr marL="457200" lvl="0" indent="-342900" algn="l" rtl="0">
              <a:spcBef>
                <a:spcPts val="1000"/>
              </a:spcBef>
              <a:spcAft>
                <a:spcPts val="0"/>
              </a:spcAft>
              <a:buSzPts val="1800"/>
              <a:buChar char="●"/>
            </a:pPr>
            <a:r>
              <a:rPr lang="en-GB" sz="1800" dirty="0"/>
              <a:t>when a casualty needs CPR</a:t>
            </a:r>
            <a:endParaRPr sz="1800" dirty="0"/>
          </a:p>
          <a:p>
            <a:pPr marL="457200" lvl="0" indent="-342900" algn="l" rtl="0">
              <a:spcBef>
                <a:spcPts val="0"/>
              </a:spcBef>
              <a:spcAft>
                <a:spcPts val="0"/>
              </a:spcAft>
              <a:buSzPts val="1800"/>
              <a:buChar char="●"/>
            </a:pPr>
            <a:r>
              <a:rPr lang="en-GB" sz="1800" dirty="0"/>
              <a:t>other actions you need to take (for example, calling 999, finding a defibrillator) </a:t>
            </a:r>
            <a:endParaRPr sz="1800" dirty="0"/>
          </a:p>
          <a:p>
            <a:pPr marL="457200" lvl="0" indent="-342900" algn="l" rtl="0">
              <a:spcBef>
                <a:spcPts val="0"/>
              </a:spcBef>
              <a:spcAft>
                <a:spcPts val="0"/>
              </a:spcAft>
              <a:buSzPts val="1800"/>
              <a:buChar char="●"/>
            </a:pPr>
            <a:r>
              <a:rPr lang="en-GB" sz="1800" dirty="0"/>
              <a:t>how to perform CPR </a:t>
            </a:r>
            <a:endParaRPr sz="1800" dirty="0"/>
          </a:p>
          <a:p>
            <a:pPr marL="457200" lvl="0" indent="-342900" algn="l" rtl="0">
              <a:spcBef>
                <a:spcPts val="0"/>
              </a:spcBef>
              <a:spcAft>
                <a:spcPts val="0"/>
              </a:spcAft>
              <a:buSzPts val="1800"/>
              <a:buChar char="●"/>
            </a:pPr>
            <a:r>
              <a:rPr lang="en-GB" sz="1800" dirty="0"/>
              <a:t>that chest compressions alone can often be highly effective, even if you cannot perform full CPR with ‘rescue breaths’</a:t>
            </a:r>
            <a:endParaRPr sz="1800" dirty="0"/>
          </a:p>
          <a:p>
            <a:pPr marL="0" lvl="0" indent="0" algn="l" rtl="0">
              <a:spcBef>
                <a:spcPts val="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7" name="Google Shape;717;p100"/>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719" name="Google Shape;719;p10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18" name="Google Shape;718;p10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76</a:t>
            </a:fld>
            <a:endParaRP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23"/>
        <p:cNvGrpSpPr/>
        <p:nvPr/>
      </p:nvGrpSpPr>
      <p:grpSpPr>
        <a:xfrm>
          <a:off x="0" y="0"/>
          <a:ext cx="0" cy="0"/>
          <a:chOff x="0" y="0"/>
          <a:chExt cx="0" cy="0"/>
        </a:xfrm>
      </p:grpSpPr>
      <p:sp>
        <p:nvSpPr>
          <p:cNvPr id="724" name="Google Shape;724;p10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If you cannot do CPR yourself</a:t>
            </a:r>
            <a:endParaRPr dirty="0"/>
          </a:p>
        </p:txBody>
      </p:sp>
      <p:sp>
        <p:nvSpPr>
          <p:cNvPr id="725" name="Google Shape;725;p101"/>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people can still help even if they cannot do CPR themselves (for example, they are not strong or confident enough). </a:t>
            </a:r>
            <a:endParaRPr dirty="0"/>
          </a:p>
          <a:p>
            <a:pPr marL="0" lvl="0" indent="0" algn="l" rtl="0">
              <a:lnSpc>
                <a:spcPct val="115000"/>
              </a:lnSpc>
              <a:spcBef>
                <a:spcPts val="1000"/>
              </a:spcBef>
              <a:spcAft>
                <a:spcPts val="0"/>
              </a:spcAft>
              <a:buNone/>
            </a:pPr>
            <a:r>
              <a:rPr lang="en-GB" dirty="0"/>
              <a:t>You can: </a:t>
            </a:r>
            <a:endParaRPr dirty="0"/>
          </a:p>
          <a:p>
            <a:pPr marL="457200" lvl="0" indent="-317500" algn="l" rtl="0">
              <a:lnSpc>
                <a:spcPct val="115000"/>
              </a:lnSpc>
              <a:spcBef>
                <a:spcPts val="0"/>
              </a:spcBef>
              <a:spcAft>
                <a:spcPts val="0"/>
              </a:spcAft>
              <a:buSzPts val="1400"/>
              <a:buChar char="●"/>
            </a:pPr>
            <a:r>
              <a:rPr lang="en-GB" dirty="0"/>
              <a:t>recognise an emergency, call 999 and look out for the ambulance</a:t>
            </a:r>
            <a:endParaRPr dirty="0"/>
          </a:p>
          <a:p>
            <a:pPr marL="457200" lvl="0" indent="-317500" algn="l" rtl="0">
              <a:lnSpc>
                <a:spcPct val="115000"/>
              </a:lnSpc>
              <a:spcBef>
                <a:spcPts val="0"/>
              </a:spcBef>
              <a:spcAft>
                <a:spcPts val="0"/>
              </a:spcAft>
              <a:buSzPts val="1400"/>
              <a:buChar char="●"/>
            </a:pPr>
            <a:r>
              <a:rPr lang="en-GB" dirty="0"/>
              <a:t>call out for someone else to help give CPR</a:t>
            </a:r>
            <a:endParaRPr dirty="0"/>
          </a:p>
          <a:p>
            <a:pPr marL="457200" lvl="0" indent="-317500" algn="l" rtl="0">
              <a:lnSpc>
                <a:spcPct val="115000"/>
              </a:lnSpc>
              <a:spcBef>
                <a:spcPts val="0"/>
              </a:spcBef>
              <a:spcAft>
                <a:spcPts val="0"/>
              </a:spcAft>
              <a:buSzPts val="1400"/>
              <a:buChar char="●"/>
            </a:pPr>
            <a:r>
              <a:rPr lang="en-GB" dirty="0"/>
              <a:t>help someone else to perform CPR:</a:t>
            </a:r>
            <a:endParaRPr dirty="0"/>
          </a:p>
          <a:p>
            <a:pPr marL="914400" lvl="1" indent="-304800" algn="l" rtl="0">
              <a:lnSpc>
                <a:spcPct val="115000"/>
              </a:lnSpc>
              <a:spcBef>
                <a:spcPts val="0"/>
              </a:spcBef>
              <a:spcAft>
                <a:spcPts val="0"/>
              </a:spcAft>
              <a:buSzPts val="1200"/>
              <a:buChar char="○"/>
            </a:pPr>
            <a:r>
              <a:rPr lang="en-GB" sz="1800" dirty="0">
                <a:solidFill>
                  <a:schemeClr val="tx1"/>
                </a:solidFill>
              </a:rPr>
              <a:t>talk them through the steps</a:t>
            </a:r>
            <a:endParaRPr sz="1800" dirty="0">
              <a:solidFill>
                <a:schemeClr val="tx1"/>
              </a:solidFill>
            </a:endParaRPr>
          </a:p>
          <a:p>
            <a:pPr marL="914400" lvl="1" indent="-304800" algn="l" rtl="0">
              <a:lnSpc>
                <a:spcPct val="115000"/>
              </a:lnSpc>
              <a:spcBef>
                <a:spcPts val="0"/>
              </a:spcBef>
              <a:spcAft>
                <a:spcPts val="0"/>
              </a:spcAft>
              <a:buSzPts val="1200"/>
              <a:buChar char="○"/>
            </a:pPr>
            <a:r>
              <a:rPr lang="en-GB" sz="1800" dirty="0">
                <a:solidFill>
                  <a:schemeClr val="tx1"/>
                </a:solidFill>
              </a:rPr>
              <a:t>count chest compressions/breaths for them</a:t>
            </a:r>
            <a:endParaRPr sz="1800" dirty="0">
              <a:solidFill>
                <a:schemeClr val="tx1"/>
              </a:solidFill>
            </a:endParaRPr>
          </a:p>
          <a:p>
            <a:pPr marL="914400" lvl="1" indent="-304800" algn="l" rtl="0">
              <a:lnSpc>
                <a:spcPct val="115000"/>
              </a:lnSpc>
              <a:spcBef>
                <a:spcPts val="0"/>
              </a:spcBef>
              <a:spcAft>
                <a:spcPts val="0"/>
              </a:spcAft>
              <a:buSzPts val="1200"/>
              <a:buChar char="○"/>
            </a:pPr>
            <a:r>
              <a:rPr lang="en-GB" sz="1800" dirty="0">
                <a:solidFill>
                  <a:schemeClr val="tx1"/>
                </a:solidFill>
              </a:rPr>
              <a:t>provide encouragement and reassurance that they are doing the right things</a:t>
            </a:r>
            <a:endParaRPr dirty="0">
              <a:solidFill>
                <a:schemeClr val="tx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727" name="Google Shape;727;p101"/>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life-saving skills, including how to administer CPR.</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728" name="Google Shape;728;p10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26" name="Google Shape;726;p101"/>
          <p:cNvSpPr txBox="1">
            <a:spLocks noGrp="1"/>
          </p:cNvSpPr>
          <p:nvPr>
            <p:ph type="sldNum" idx="12"/>
          </p:nvPr>
        </p:nvSpPr>
        <p:spPr>
          <a:xfrm>
            <a:off x="8787600" y="4806900"/>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77</a:t>
            </a:fld>
            <a:endParaRP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32"/>
        <p:cNvGrpSpPr/>
        <p:nvPr/>
      </p:nvGrpSpPr>
      <p:grpSpPr>
        <a:xfrm>
          <a:off x="0" y="0"/>
          <a:ext cx="0" cy="0"/>
          <a:chOff x="0" y="0"/>
          <a:chExt cx="0" cy="0"/>
        </a:xfrm>
      </p:grpSpPr>
      <p:sp>
        <p:nvSpPr>
          <p:cNvPr id="733" name="Google Shape;733;p102"/>
          <p:cNvSpPr txBox="1">
            <a:spLocks noGrp="1"/>
          </p:cNvSpPr>
          <p:nvPr>
            <p:ph type="title"/>
          </p:nvPr>
        </p:nvSpPr>
        <p:spPr>
          <a:xfrm>
            <a:off x="1310550" y="2150850"/>
            <a:ext cx="652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Defibrillators</a:t>
            </a:r>
            <a:endParaRPr dirty="0">
              <a:solidFill>
                <a:schemeClr val="accent1"/>
              </a:solidFill>
            </a:endParaRPr>
          </a:p>
        </p:txBody>
      </p:sp>
      <p:sp>
        <p:nvSpPr>
          <p:cNvPr id="734" name="Google Shape;734;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78</a:t>
            </a:fld>
            <a:endParaRP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38"/>
        <p:cNvGrpSpPr/>
        <p:nvPr/>
      </p:nvGrpSpPr>
      <p:grpSpPr>
        <a:xfrm>
          <a:off x="0" y="0"/>
          <a:ext cx="0" cy="0"/>
          <a:chOff x="0" y="0"/>
          <a:chExt cx="0" cy="0"/>
        </a:xfrm>
      </p:grpSpPr>
      <p:sp>
        <p:nvSpPr>
          <p:cNvPr id="739" name="Google Shape;739;p10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Understanding defibrillators (AEDs)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0" name="Google Shape;740;p10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an AED (automated external defibrillator) is a portable electronic machine that can detect the abnormal heart rhythms that are present when someone has a cardiac arrest.</a:t>
            </a:r>
            <a:endParaRPr sz="1800" dirty="0"/>
          </a:p>
          <a:p>
            <a:pPr marL="0" lvl="0" indent="0" algn="l" rtl="0">
              <a:spcBef>
                <a:spcPts val="1600"/>
              </a:spcBef>
              <a:spcAft>
                <a:spcPts val="0"/>
              </a:spcAft>
              <a:buNone/>
            </a:pPr>
            <a:r>
              <a:rPr lang="en-GB" sz="1800" dirty="0"/>
              <a:t>When an abnormal rhythm is detected, the machine delivers an electric charge/shock that might be able to restart the heart or establish a regular rhythm. The sooner the heart is restarted, the better the casualty’s chance of survival. </a:t>
            </a:r>
            <a:endParaRPr sz="1800" dirty="0"/>
          </a:p>
          <a:p>
            <a:pPr marL="0" lvl="0" indent="0" algn="l" rtl="0">
              <a:spcBef>
                <a:spcPts val="1600"/>
              </a:spcBef>
              <a:spcAft>
                <a:spcPts val="0"/>
              </a:spcAft>
              <a:buNone/>
            </a:pPr>
            <a:r>
              <a:rPr lang="en-GB" sz="1800" dirty="0"/>
              <a:t>Explain that it can take time for an ambulance to come. Using an AED could save a life.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1" name="Google Shape;741;p103"/>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purpose of defibrillators and when one might be needed.</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743" name="Google Shape;743;p10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79</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First aid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53" name="Google Shape;153;p3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basic </a:t>
            </a:r>
            <a:r>
              <a:rPr lang="en-GB" sz="1800" b="1" dirty="0"/>
              <a:t>first aid</a:t>
            </a:r>
            <a:r>
              <a:rPr lang="en-GB" sz="1800" dirty="0"/>
              <a:t> at our school:</a:t>
            </a:r>
            <a:endParaRPr sz="1800" dirty="0"/>
          </a:p>
          <a:p>
            <a:pPr marL="457200" lvl="0" indent="-342900" algn="l" rtl="0">
              <a:spcBef>
                <a:spcPts val="160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0" lvl="0" indent="0" algn="l" rtl="0">
              <a:spcBef>
                <a:spcPts val="1600"/>
              </a:spcBef>
              <a:spcAft>
                <a:spcPts val="0"/>
              </a:spcAft>
              <a:buNone/>
            </a:pPr>
            <a:r>
              <a:rPr lang="en-GB" sz="2200" b="1" dirty="0"/>
              <a:t>Our first aid equipment</a:t>
            </a:r>
            <a:endParaRPr sz="2200" b="1" dirty="0"/>
          </a:p>
          <a:p>
            <a:pPr marL="457200" lvl="0" indent="-342900" algn="l" rtl="0">
              <a:spcBef>
                <a:spcPts val="1600"/>
              </a:spcBef>
              <a:spcAft>
                <a:spcPts val="0"/>
              </a:spcAft>
              <a:buClr>
                <a:schemeClr val="accent2"/>
              </a:buClr>
              <a:buSzPts val="1800"/>
              <a:buChar char="●"/>
            </a:pPr>
            <a:r>
              <a:rPr lang="en-GB" sz="1800" dirty="0">
                <a:solidFill>
                  <a:schemeClr val="accent2"/>
                </a:solidFill>
              </a:rPr>
              <a:t>[Add details of equipment and location]</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 of equipment and location]</a:t>
            </a:r>
            <a:endParaRPr sz="2200" b="1"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 of equipment and location]</a:t>
            </a:r>
            <a:endParaRPr sz="2200" b="1" dirty="0">
              <a:solidFill>
                <a:schemeClr val="accent2"/>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54" name="Google Shape;154;p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47"/>
        <p:cNvGrpSpPr/>
        <p:nvPr/>
      </p:nvGrpSpPr>
      <p:grpSpPr>
        <a:xfrm>
          <a:off x="0" y="0"/>
          <a:ext cx="0" cy="0"/>
          <a:chOff x="0" y="0"/>
          <a:chExt cx="0" cy="0"/>
        </a:xfrm>
      </p:grpSpPr>
      <p:sp>
        <p:nvSpPr>
          <p:cNvPr id="748" name="Google Shape;748;p10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Finding an AED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9" name="Google Shape;749;p10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you can find AEDs in public places such as offices, schools, gyms, shopping centres, supermarkets, stations and airports. Look out for ‘AED’ signage and when you ring 999 they’ll be able to tell you where to find one. Show pupils examples of signage.</a:t>
            </a:r>
            <a:endParaRPr sz="1800" dirty="0"/>
          </a:p>
          <a:p>
            <a:pPr marL="0" lvl="0" indent="0" algn="l" rtl="0">
              <a:spcBef>
                <a:spcPts val="1000"/>
              </a:spcBef>
              <a:spcAft>
                <a:spcPts val="0"/>
              </a:spcAft>
              <a:buNone/>
            </a:pPr>
            <a:r>
              <a:rPr lang="en-GB" sz="1800" dirty="0"/>
              <a:t>In some places AEDs are kept in an unlocked cabinet. If a cabinet is locked, the emergency services operator will give you a code over the phone that you can use to unlock it. </a:t>
            </a:r>
            <a:endParaRPr sz="1800" dirty="0"/>
          </a:p>
          <a:p>
            <a:pPr marL="0" lvl="0" indent="0" algn="l" rtl="0">
              <a:spcBef>
                <a:spcPts val="1000"/>
              </a:spcBef>
              <a:spcAft>
                <a:spcPts val="0"/>
              </a:spcAft>
              <a:buNone/>
            </a:pPr>
            <a:r>
              <a:rPr lang="en-GB" sz="1800" dirty="0"/>
              <a:t>If possible, one person should perform CPR while another person finds an AED. </a:t>
            </a:r>
            <a:endParaRPr sz="1800" dirty="0"/>
          </a:p>
          <a:p>
            <a:pPr marL="0" lvl="0" indent="0" algn="l" rtl="0">
              <a:spcBef>
                <a:spcPts val="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50" name="Google Shape;750;p104"/>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purpose of defibrillators and when one might be needed.</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752" name="Google Shape;752;p10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51" name="Google Shape;751;p10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80</a:t>
            </a:fld>
            <a:endParaRP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56"/>
        <p:cNvGrpSpPr/>
        <p:nvPr/>
      </p:nvGrpSpPr>
      <p:grpSpPr>
        <a:xfrm>
          <a:off x="0" y="0"/>
          <a:ext cx="0" cy="0"/>
          <a:chOff x="0" y="0"/>
          <a:chExt cx="0" cy="0"/>
        </a:xfrm>
      </p:grpSpPr>
      <p:sp>
        <p:nvSpPr>
          <p:cNvPr id="757" name="Google Shape;757;p10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Using an AED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8" name="Google Shape;758;p10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an AED is easy to use and safe. It cannot harm the casualty because it detects when shock is needed (irregular heart rhythm) and only works in that situation.</a:t>
            </a:r>
            <a:endParaRPr sz="1800" b="1" dirty="0"/>
          </a:p>
          <a:p>
            <a:pPr marL="0" lvl="0" indent="0" algn="l" rtl="0">
              <a:spcBef>
                <a:spcPts val="1000"/>
              </a:spcBef>
              <a:spcAft>
                <a:spcPts val="0"/>
              </a:spcAft>
              <a:buClr>
                <a:schemeClr val="dk1"/>
              </a:buClr>
              <a:buSzPts val="1100"/>
              <a:buFont typeface="Arial"/>
              <a:buNone/>
            </a:pPr>
            <a:r>
              <a:rPr lang="en-GB" sz="1800" dirty="0"/>
              <a:t>Anyone can use an AED - you do not need to be a medical professional or first aider. The machine will ‘speak’ instructions that tell you what to do. </a:t>
            </a:r>
            <a:endParaRPr sz="1800" dirty="0"/>
          </a:p>
          <a:p>
            <a:pPr marL="0" lvl="0" indent="0" algn="l" rtl="0">
              <a:spcBef>
                <a:spcPts val="1000"/>
              </a:spcBef>
              <a:spcAft>
                <a:spcPts val="0"/>
              </a:spcAft>
              <a:buNone/>
            </a:pPr>
            <a:r>
              <a:rPr lang="en-GB" sz="1800" dirty="0"/>
              <a:t>Teach that it is always better to try to use an AED if someone’s heart has stopped than to do nothing.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59" name="Google Shape;759;p105"/>
          <p:cNvSpPr txBox="1"/>
          <p:nvPr/>
        </p:nvSpPr>
        <p:spPr>
          <a:xfrm>
            <a:off x="6178800" y="216425"/>
            <a:ext cx="2695200" cy="12531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purpose of defibrillators and when one might be needed.</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761" name="Google Shape;761;p10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760" name="Google Shape;760;p10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81</a:t>
            </a:fld>
            <a:endParaRP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65"/>
        <p:cNvGrpSpPr/>
        <p:nvPr/>
      </p:nvGrpSpPr>
      <p:grpSpPr>
        <a:xfrm>
          <a:off x="0" y="0"/>
          <a:ext cx="0" cy="0"/>
          <a:chOff x="0" y="0"/>
          <a:chExt cx="0" cy="0"/>
        </a:xfrm>
      </p:grpSpPr>
      <p:sp>
        <p:nvSpPr>
          <p:cNvPr id="766" name="Google Shape;766;p106"/>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767" name="Google Shape;767;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82</a:t>
            </a:fld>
            <a:endParaRP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71"/>
        <p:cNvGrpSpPr/>
        <p:nvPr/>
      </p:nvGrpSpPr>
      <p:grpSpPr>
        <a:xfrm>
          <a:off x="0" y="0"/>
          <a:ext cx="0" cy="0"/>
          <a:chOff x="0" y="0"/>
          <a:chExt cx="0" cy="0"/>
        </a:xfrm>
      </p:grpSpPr>
      <p:sp>
        <p:nvSpPr>
          <p:cNvPr id="772" name="Google Shape;772;p107"/>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773" name="Google Shape;773;p107"/>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t>The following are just some of the approaches you might consider  when preparing to teach basic first aid. </a:t>
            </a:r>
            <a:endParaRPr dirty="0"/>
          </a:p>
          <a:p>
            <a:pPr marL="0" marR="0" lvl="0" indent="0" algn="l" rtl="0">
              <a:lnSpc>
                <a:spcPct val="115000"/>
              </a:lnSpc>
              <a:spcBef>
                <a:spcPts val="1600"/>
              </a:spcBef>
              <a:spcAft>
                <a:spcPts val="0"/>
              </a:spcAft>
              <a:buNone/>
            </a:pPr>
            <a:r>
              <a:rPr lang="en-GB" dirty="0"/>
              <a:t>You will need to adapt these approaches to ensure they are age appropriate and developmentally appropriate for your pupils. </a:t>
            </a:r>
            <a:endParaRPr dirty="0"/>
          </a:p>
          <a:p>
            <a:pPr marL="0" lvl="0" indent="0" algn="l" rtl="0">
              <a:lnSpc>
                <a:spcPct val="125454"/>
              </a:lnSpc>
              <a:spcBef>
                <a:spcPts val="1600"/>
              </a:spcBef>
              <a:spcAft>
                <a:spcPts val="0"/>
              </a:spcAft>
              <a:buClr>
                <a:schemeClr val="dk1"/>
              </a:buClr>
              <a:buSzPts val="1100"/>
              <a:buFont typeface="Arial"/>
              <a:buNone/>
            </a:pPr>
            <a:r>
              <a:rPr lang="en-GB" dirty="0"/>
              <a:t>You can also consider using qualified first aid trainers from recognised expert organisations, such as: </a:t>
            </a:r>
            <a:endParaRPr dirty="0"/>
          </a:p>
          <a:p>
            <a:pPr marL="457200" lvl="0" indent="-317500" algn="l" rtl="0">
              <a:lnSpc>
                <a:spcPct val="125454"/>
              </a:lnSpc>
              <a:spcBef>
                <a:spcPts val="100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val="tx"/>
                    </a:ext>
                  </a:extLst>
                </a:hlinkClick>
              </a:rPr>
              <a:t>British Red Cross </a:t>
            </a:r>
            <a:endParaRPr u="sng" dirty="0">
              <a:solidFill>
                <a:srgbClr val="0000FF"/>
              </a:solidFill>
            </a:endParaRPr>
          </a:p>
          <a:p>
            <a:pPr marL="457200" lvl="0" indent="-317500" algn="l" rtl="0">
              <a:lnSpc>
                <a:spcPct val="125454"/>
              </a:lnSpc>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val="tx"/>
                    </a:ext>
                  </a:extLst>
                </a:hlinkClick>
              </a:rPr>
              <a:t>Resuscitation Council UK</a:t>
            </a:r>
            <a:endParaRPr u="sng" dirty="0">
              <a:solidFill>
                <a:srgbClr val="0000FF"/>
              </a:solidFill>
            </a:endParaRPr>
          </a:p>
          <a:p>
            <a:pPr marL="457200" lvl="0" indent="-317500" algn="l" rtl="0">
              <a:lnSpc>
                <a:spcPct val="125454"/>
              </a:lnSpc>
              <a:spcBef>
                <a:spcPts val="0"/>
              </a:spcBef>
              <a:spcAft>
                <a:spcPts val="0"/>
              </a:spcAft>
              <a:buSzPts val="1400"/>
              <a:buChar char="●"/>
            </a:pPr>
            <a:r>
              <a:rPr lang="en-GB" u="sng" dirty="0">
                <a:solidFill>
                  <a:srgbClr val="0000FF"/>
                </a:solidFill>
                <a:hlinkClick r:id="rId5">
                  <a:extLst>
                    <a:ext uri="{A12FA001-AC4F-418D-AE19-62706E023703}">
                      <ahyp:hlinkClr xmlns:ahyp="http://schemas.microsoft.com/office/drawing/2018/hyperlinkcolor" val="tx"/>
                    </a:ext>
                  </a:extLst>
                </a:hlinkClick>
              </a:rPr>
              <a:t>St John Ambulance</a:t>
            </a:r>
            <a:endParaRPr u="sng" dirty="0">
              <a:solidFill>
                <a:srgbClr val="0000FF"/>
              </a:solidFill>
            </a:endParaRPr>
          </a:p>
          <a:p>
            <a:pPr marL="0" marR="0" lvl="0" indent="0" algn="l" rtl="0">
              <a:lnSpc>
                <a:spcPct val="115000"/>
              </a:lnSpc>
              <a:spcBef>
                <a:spcPts val="0"/>
              </a:spcBef>
              <a:spcAft>
                <a:spcPts val="0"/>
              </a:spcAft>
              <a:buNone/>
            </a:pPr>
            <a:endParaRPr dirty="0"/>
          </a:p>
          <a:p>
            <a:pPr marL="457200" lvl="0" indent="0" algn="l" rtl="0">
              <a:lnSpc>
                <a:spcPct val="115000"/>
              </a:lnSpc>
              <a:spcBef>
                <a:spcPts val="1600"/>
              </a:spcBef>
              <a:spcAft>
                <a:spcPts val="1600"/>
              </a:spcAft>
              <a:buSzPts val="1400"/>
              <a:buNone/>
            </a:pPr>
            <a:endParaRPr sz="1800" dirty="0"/>
          </a:p>
        </p:txBody>
      </p:sp>
      <p:sp>
        <p:nvSpPr>
          <p:cNvPr id="775" name="Google Shape;775;p107"/>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774" name="Google Shape;774;p107"/>
          <p:cNvSpPr txBox="1">
            <a:spLocks noGrp="1"/>
          </p:cNvSpPr>
          <p:nvPr>
            <p:ph type="sldNum" idx="12"/>
          </p:nvPr>
        </p:nvSpPr>
        <p:spPr>
          <a:xfrm>
            <a:off x="8787600" y="47784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83</a:t>
            </a:fld>
            <a:endParaRP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79"/>
        <p:cNvGrpSpPr/>
        <p:nvPr/>
      </p:nvGrpSpPr>
      <p:grpSpPr>
        <a:xfrm>
          <a:off x="0" y="0"/>
          <a:ext cx="0" cy="0"/>
          <a:chOff x="0" y="0"/>
          <a:chExt cx="0" cy="0"/>
        </a:xfrm>
      </p:grpSpPr>
      <p:sp>
        <p:nvSpPr>
          <p:cNvPr id="780" name="Google Shape;780;p10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81" name="Google Shape;781;p108"/>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Ensure first aid skills are taught at the right time</a:t>
            </a:r>
            <a:r>
              <a:rPr lang="en-GB" sz="1800" dirty="0"/>
              <a:t> so that pupils are not lacking the knowledge they need to make informed decisions in an emergency.</a:t>
            </a:r>
            <a:endParaRPr sz="1800" dirty="0"/>
          </a:p>
          <a:p>
            <a:pPr marL="0" lvl="0" indent="0" algn="l" rtl="0">
              <a:spcBef>
                <a:spcPts val="1000"/>
              </a:spcBef>
              <a:spcAft>
                <a:spcPts val="0"/>
              </a:spcAft>
              <a:buNone/>
            </a:pPr>
            <a:r>
              <a:rPr lang="en-GB" sz="1800" b="1" dirty="0"/>
              <a:t>Check content of sessions will not adversely affect any pupils</a:t>
            </a:r>
            <a:r>
              <a:rPr lang="en-GB" sz="1800" dirty="0"/>
              <a:t> - for example, where they or a family member have experienced a traumatic first aid emergency. </a:t>
            </a:r>
            <a:endParaRPr sz="1800" dirty="0"/>
          </a:p>
          <a:p>
            <a:pPr marL="0" lvl="0" indent="0" algn="l" rtl="0">
              <a:spcBef>
                <a:spcPts val="1000"/>
              </a:spcBef>
              <a:spcAft>
                <a:spcPts val="0"/>
              </a:spcAft>
              <a:buClr>
                <a:schemeClr val="dk1"/>
              </a:buClr>
              <a:buSzPts val="1400"/>
              <a:buFont typeface="Arial"/>
              <a:buNone/>
            </a:pPr>
            <a:r>
              <a:rPr lang="en-GB" sz="1800" dirty="0"/>
              <a:t>As many emergency calls are made from people’s homes, schools may want to </a:t>
            </a:r>
            <a:r>
              <a:rPr lang="en-GB" sz="1800" b="1" dirty="0"/>
              <a:t>encourage pupils to learn or carry a note of their home address </a:t>
            </a:r>
            <a:r>
              <a:rPr lang="en-GB" sz="1800" dirty="0"/>
              <a:t>so they are able to give the correct details to emergency services if needed. </a:t>
            </a:r>
            <a:endParaRPr sz="1800" dirty="0"/>
          </a:p>
          <a:p>
            <a:pPr marL="0" lvl="0" indent="0" algn="l" rtl="0">
              <a:spcBef>
                <a:spcPts val="16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782" name="Google Shape;782;p10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783" name="Google Shape;783;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84</a:t>
            </a:fld>
            <a:endParaRP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87"/>
        <p:cNvGrpSpPr/>
        <p:nvPr/>
      </p:nvGrpSpPr>
      <p:grpSpPr>
        <a:xfrm>
          <a:off x="0" y="0"/>
          <a:ext cx="0" cy="0"/>
          <a:chOff x="0" y="0"/>
          <a:chExt cx="0" cy="0"/>
        </a:xfrm>
      </p:grpSpPr>
      <p:sp>
        <p:nvSpPr>
          <p:cNvPr id="788" name="Google Shape;788;p10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89" name="Google Shape;789;p109"/>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Give pupils </a:t>
            </a:r>
            <a:r>
              <a:rPr lang="en-GB" sz="1800" b="1" dirty="0"/>
              <a:t>opportunities to handle relevant objects</a:t>
            </a:r>
            <a:r>
              <a:rPr lang="en-GB" sz="1800" dirty="0"/>
              <a:t> (for example, first aid box including bandages, and life-saving equipment) and to ask questions about them. </a:t>
            </a:r>
            <a:endParaRPr sz="1800" dirty="0">
              <a:solidFill>
                <a:srgbClr val="FF0000"/>
              </a:solidFill>
            </a:endParaRPr>
          </a:p>
          <a:p>
            <a:pPr marL="0" lvl="0" indent="0" algn="l" rtl="0">
              <a:spcBef>
                <a:spcPts val="1000"/>
              </a:spcBef>
              <a:spcAft>
                <a:spcPts val="0"/>
              </a:spcAft>
              <a:buClr>
                <a:schemeClr val="dk1"/>
              </a:buClr>
              <a:buSzPts val="1100"/>
              <a:buFont typeface="Arial"/>
              <a:buNone/>
            </a:pPr>
            <a:r>
              <a:rPr lang="en-GB" sz="1800" dirty="0"/>
              <a:t>Consider </a:t>
            </a:r>
            <a:r>
              <a:rPr lang="en-GB" sz="1800" b="1" dirty="0"/>
              <a:t>giving older pupils opportunities to practise skills by demonstrating what they have learnt to younger pupils</a:t>
            </a:r>
            <a:r>
              <a:rPr lang="en-GB" sz="1800" dirty="0"/>
              <a:t>, with teachers checking for accuracy and understanding.</a:t>
            </a:r>
            <a:endParaRPr sz="1800" dirty="0"/>
          </a:p>
          <a:p>
            <a:pPr marL="0" lvl="0" indent="0" algn="l" rtl="0">
              <a:spcBef>
                <a:spcPts val="1000"/>
              </a:spcBef>
              <a:spcAft>
                <a:spcPts val="0"/>
              </a:spcAft>
              <a:buClr>
                <a:schemeClr val="dk1"/>
              </a:buClr>
              <a:buSzPts val="1100"/>
              <a:buFont typeface="Arial"/>
              <a:buNone/>
            </a:pPr>
            <a:r>
              <a:rPr lang="en-GB" sz="1800" b="1" dirty="0"/>
              <a:t>Use purpose-made CPR manikins</a:t>
            </a:r>
            <a:r>
              <a:rPr lang="en-GB" sz="1800" dirty="0"/>
              <a:t> to demonstrate skills and give pupils opportunities to practise. </a:t>
            </a:r>
            <a:endParaRPr sz="1800" dirty="0"/>
          </a:p>
          <a:p>
            <a:pPr marL="0" lvl="0" indent="0" algn="l" rtl="0">
              <a:spcBef>
                <a:spcPts val="1000"/>
              </a:spcBef>
              <a:spcAft>
                <a:spcPts val="0"/>
              </a:spcAft>
              <a:buClr>
                <a:schemeClr val="dk1"/>
              </a:buClr>
              <a:buSzPts val="1100"/>
              <a:buFont typeface="Arial"/>
              <a:buNone/>
            </a:pPr>
            <a:r>
              <a:rPr lang="en-GB" sz="1800" b="1" dirty="0"/>
              <a:t>Involve pupils in cleaning/disinfecting CPR manikins</a:t>
            </a:r>
            <a:r>
              <a:rPr lang="en-GB" sz="1800" dirty="0"/>
              <a:t> before and after use to reassure them and to embed good hygiene practice. </a:t>
            </a:r>
            <a:endParaRPr sz="1800" dirty="0"/>
          </a:p>
          <a:p>
            <a:pPr marL="0" lvl="0" indent="0" algn="l" rtl="0">
              <a:spcBef>
                <a:spcPts val="1000"/>
              </a:spcBef>
              <a:spcAft>
                <a:spcPts val="0"/>
              </a:spcAft>
              <a:buNone/>
            </a:pPr>
            <a:endParaRPr dirty="0"/>
          </a:p>
          <a:p>
            <a:pPr marL="0" lvl="0" indent="0" algn="l" rtl="0">
              <a:spcBef>
                <a:spcPts val="1600"/>
              </a:spcBef>
              <a:spcAft>
                <a:spcPts val="1600"/>
              </a:spcAft>
              <a:buNone/>
            </a:pPr>
            <a:endParaRPr dirty="0"/>
          </a:p>
        </p:txBody>
      </p:sp>
      <p:sp>
        <p:nvSpPr>
          <p:cNvPr id="790" name="Google Shape;790;p109"/>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791" name="Google Shape;791;p10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85</a:t>
            </a:fld>
            <a:endParaRP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95"/>
        <p:cNvGrpSpPr/>
        <p:nvPr/>
      </p:nvGrpSpPr>
      <p:grpSpPr>
        <a:xfrm>
          <a:off x="0" y="0"/>
          <a:ext cx="0" cy="0"/>
          <a:chOff x="0" y="0"/>
          <a:chExt cx="0" cy="0"/>
        </a:xfrm>
      </p:grpSpPr>
      <p:sp>
        <p:nvSpPr>
          <p:cNvPr id="796" name="Google Shape;796;p110"/>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97" name="Google Shape;797;p110"/>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Be ready to answer </a:t>
            </a:r>
            <a:r>
              <a:rPr lang="en-GB" sz="1800" b="1" dirty="0"/>
              <a:t>questions about people who do not want to be resuscitated</a:t>
            </a:r>
            <a:r>
              <a:rPr lang="en-GB" sz="1800" dirty="0"/>
              <a:t>. Further information on this can be found on the </a:t>
            </a: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t>. </a:t>
            </a:r>
            <a:endParaRPr sz="1800" dirty="0"/>
          </a:p>
          <a:p>
            <a:pPr marL="0" lvl="0" indent="0" algn="l" rtl="0">
              <a:spcBef>
                <a:spcPts val="1000"/>
              </a:spcBef>
              <a:spcAft>
                <a:spcPts val="0"/>
              </a:spcAft>
              <a:buClr>
                <a:schemeClr val="dk1"/>
              </a:buClr>
              <a:buSzPts val="1100"/>
              <a:buFont typeface="Arial"/>
              <a:buNone/>
            </a:pPr>
            <a:r>
              <a:rPr lang="en-GB" sz="1800" dirty="0"/>
              <a:t>Encourage pupils to </a:t>
            </a:r>
            <a:r>
              <a:rPr lang="en-GB" sz="1800" b="1" dirty="0"/>
              <a:t>recognise how health and environmental factors can be related to an emergency situation</a:t>
            </a:r>
            <a:r>
              <a:rPr lang="en-GB" sz="1800" dirty="0"/>
              <a:t>, for example, eating and choking, or pollution and asthma.</a:t>
            </a:r>
            <a:endParaRPr sz="1800" dirty="0"/>
          </a:p>
          <a:p>
            <a:pPr marL="0" lvl="0" indent="0" algn="l" rtl="0">
              <a:spcBef>
                <a:spcPts val="1000"/>
              </a:spcBef>
              <a:spcAft>
                <a:spcPts val="0"/>
              </a:spcAft>
              <a:buClr>
                <a:schemeClr val="dk1"/>
              </a:buClr>
              <a:buSzPts val="1100"/>
              <a:buFont typeface="Arial"/>
              <a:buNone/>
            </a:pPr>
            <a:r>
              <a:rPr lang="en-GB" sz="1800" dirty="0"/>
              <a:t>Use </a:t>
            </a:r>
            <a:r>
              <a:rPr lang="en-GB" sz="1800" b="1" dirty="0"/>
              <a:t>medically/scientifically correct language</a:t>
            </a:r>
            <a:r>
              <a:rPr lang="en-GB" sz="1800" dirty="0"/>
              <a:t> to accurately describe human anatomy and processes of the body.</a:t>
            </a:r>
            <a:endParaRPr sz="1800" dirty="0"/>
          </a:p>
          <a:p>
            <a:pPr marL="0" lvl="0" indent="0" algn="l" rtl="0">
              <a:spcBef>
                <a:spcPts val="1000"/>
              </a:spcBef>
              <a:spcAft>
                <a:spcPts val="0"/>
              </a:spcAft>
              <a:buClr>
                <a:schemeClr val="dk1"/>
              </a:buClr>
              <a:buSzPts val="1100"/>
              <a:buFont typeface="Arial"/>
              <a:buNone/>
            </a:pPr>
            <a:endParaRPr sz="1800" dirty="0"/>
          </a:p>
          <a:p>
            <a:pPr marL="0" lvl="0" indent="0" algn="l" rtl="0">
              <a:spcBef>
                <a:spcPts val="1000"/>
              </a:spcBef>
              <a:spcAft>
                <a:spcPts val="0"/>
              </a:spcAft>
              <a:buNone/>
            </a:pPr>
            <a:endParaRPr dirty="0"/>
          </a:p>
          <a:p>
            <a:pPr marL="0" lvl="0" indent="0" algn="l" rtl="0">
              <a:spcBef>
                <a:spcPts val="1600"/>
              </a:spcBef>
              <a:spcAft>
                <a:spcPts val="1600"/>
              </a:spcAft>
              <a:buNone/>
            </a:pPr>
            <a:endParaRPr dirty="0"/>
          </a:p>
        </p:txBody>
      </p:sp>
      <p:sp>
        <p:nvSpPr>
          <p:cNvPr id="798" name="Google Shape;798;p110"/>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799" name="Google Shape;799;p110"/>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86</a:t>
            </a:fld>
            <a:endParaRP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803"/>
        <p:cNvGrpSpPr/>
        <p:nvPr/>
      </p:nvGrpSpPr>
      <p:grpSpPr>
        <a:xfrm>
          <a:off x="0" y="0"/>
          <a:ext cx="0" cy="0"/>
          <a:chOff x="0" y="0"/>
          <a:chExt cx="0" cy="0"/>
        </a:xfrm>
      </p:grpSpPr>
      <p:sp>
        <p:nvSpPr>
          <p:cNvPr id="804" name="Google Shape;804;p11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(4)</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05" name="Google Shape;805;p111"/>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Ensure ample time is allowed for observing and practising first aid skills </a:t>
            </a:r>
            <a:r>
              <a:rPr lang="en-GB" sz="1800" dirty="0"/>
              <a:t>so that pupils are able to develop their abilities and confidence.</a:t>
            </a:r>
            <a:endParaRPr sz="1800" dirty="0"/>
          </a:p>
          <a:p>
            <a:pPr marL="0" lvl="0" indent="0" algn="l" rtl="0">
              <a:spcBef>
                <a:spcPts val="1000"/>
              </a:spcBef>
              <a:spcAft>
                <a:spcPts val="0"/>
              </a:spcAft>
              <a:buClr>
                <a:schemeClr val="dk1"/>
              </a:buClr>
              <a:buSzPts val="1100"/>
              <a:buFont typeface="Arial"/>
              <a:buNone/>
            </a:pPr>
            <a:r>
              <a:rPr lang="en-GB" sz="1800" b="1" dirty="0"/>
              <a:t>Ensure staff and pupils are aware of school first aiders, and the location of first aid equipment</a:t>
            </a:r>
            <a:r>
              <a:rPr lang="en-GB" sz="1800" dirty="0"/>
              <a:t>, including an AED if the school has one. </a:t>
            </a:r>
            <a:endParaRPr sz="1800" dirty="0"/>
          </a:p>
          <a:p>
            <a:pPr marL="0" lvl="0" indent="0" algn="l" rtl="0">
              <a:spcBef>
                <a:spcPts val="1000"/>
              </a:spcBef>
              <a:spcAft>
                <a:spcPts val="0"/>
              </a:spcAft>
              <a:buClr>
                <a:schemeClr val="dk1"/>
              </a:buClr>
              <a:buSzPts val="1100"/>
              <a:buFont typeface="Arial"/>
              <a:buNone/>
            </a:pPr>
            <a:endParaRPr sz="1800" dirty="0"/>
          </a:p>
          <a:p>
            <a:pPr marL="0" lvl="0" indent="0" algn="l" rtl="0">
              <a:spcBef>
                <a:spcPts val="1000"/>
              </a:spcBef>
              <a:spcAft>
                <a:spcPts val="0"/>
              </a:spcAft>
              <a:buNone/>
            </a:pPr>
            <a:endParaRPr dirty="0"/>
          </a:p>
          <a:p>
            <a:pPr marL="0" lvl="0" indent="0" algn="l" rtl="0">
              <a:spcBef>
                <a:spcPts val="1600"/>
              </a:spcBef>
              <a:spcAft>
                <a:spcPts val="1600"/>
              </a:spcAft>
              <a:buNone/>
            </a:pPr>
            <a:endParaRPr dirty="0"/>
          </a:p>
        </p:txBody>
      </p:sp>
      <p:sp>
        <p:nvSpPr>
          <p:cNvPr id="806" name="Google Shape;806;p111"/>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07" name="Google Shape;807;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87</a:t>
            </a:fld>
            <a:endParaRP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811"/>
        <p:cNvGrpSpPr/>
        <p:nvPr/>
      </p:nvGrpSpPr>
      <p:grpSpPr>
        <a:xfrm>
          <a:off x="0" y="0"/>
          <a:ext cx="0" cy="0"/>
          <a:chOff x="0" y="0"/>
          <a:chExt cx="0" cy="0"/>
        </a:xfrm>
      </p:grpSpPr>
      <p:sp>
        <p:nvSpPr>
          <p:cNvPr id="812" name="Google Shape;812;p112"/>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Further information</a:t>
            </a:r>
            <a:endParaRPr dirty="0"/>
          </a:p>
        </p:txBody>
      </p:sp>
      <p:sp>
        <p:nvSpPr>
          <p:cNvPr id="813" name="Google Shape;813;p11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Schools may want to refer to organisations such as the following for further information and teaching resources:</a:t>
            </a:r>
            <a:endParaRPr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British Red Cross </a:t>
            </a:r>
            <a:endParaRPr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NHS website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Resuscitation Council UK</a:t>
            </a:r>
            <a:r>
              <a:rPr lang="en-GB" sz="1800" dirty="0">
                <a:solidFill>
                  <a:srgbClr val="0000FF"/>
                </a:solidFill>
              </a:rPr>
              <a:t> </a:t>
            </a:r>
            <a:r>
              <a:rPr lang="en-GB" sz="1800" dirty="0"/>
              <a:t>(includes resources)</a:t>
            </a:r>
            <a:endParaRPr sz="1800" dirty="0"/>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St John Ambulance</a:t>
            </a:r>
            <a:r>
              <a:rPr lang="en-GB" sz="1800" dirty="0">
                <a:solidFill>
                  <a:srgbClr val="0000FF"/>
                </a:solidFill>
              </a:rPr>
              <a:t> </a:t>
            </a:r>
            <a:r>
              <a:rPr lang="en-GB" sz="1800" dirty="0"/>
              <a:t>(includes resources)</a:t>
            </a:r>
            <a:endParaRPr dirty="0">
              <a:solidFill>
                <a:schemeClr val="dk1"/>
              </a:solidFill>
            </a:endParaRPr>
          </a:p>
        </p:txBody>
      </p:sp>
      <p:sp>
        <p:nvSpPr>
          <p:cNvPr id="814" name="Google Shape;814;p112"/>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15" name="Google Shape;815;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88</a:t>
            </a:fld>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97"/>
          <p:cNvSpPr txBox="1">
            <a:spLocks noGrp="1"/>
          </p:cNvSpPr>
          <p:nvPr>
            <p:ph type="title"/>
          </p:nvPr>
        </p:nvSpPr>
        <p:spPr>
          <a:xfrm>
            <a:off x="621300" y="2157300"/>
            <a:ext cx="7901400" cy="8289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694" name="Google Shape;69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89</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External training and resources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0" name="Google Shape;160;p33"/>
          <p:cNvSpPr txBox="1">
            <a:spLocks noGrp="1"/>
          </p:cNvSpPr>
          <p:nvPr>
            <p:ph type="body" idx="1"/>
          </p:nvPr>
        </p:nvSpPr>
        <p:spPr>
          <a:xfrm>
            <a:off x="270000" y="977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This training module provides information about what schools can teach pupils about basic first aid. However, it should be noted that this module is </a:t>
            </a:r>
            <a:r>
              <a:rPr lang="en-GB" sz="1800" b="1" dirty="0"/>
              <a:t>not a substitute for basic first aid training</a:t>
            </a:r>
            <a:r>
              <a:rPr lang="en-GB" sz="1800" dirty="0"/>
              <a:t>. </a:t>
            </a:r>
            <a:endParaRPr sz="1800" dirty="0"/>
          </a:p>
          <a:p>
            <a:pPr marL="0" lvl="0" indent="0" algn="l" rtl="0">
              <a:spcBef>
                <a:spcPts val="1600"/>
              </a:spcBef>
              <a:spcAft>
                <a:spcPts val="0"/>
              </a:spcAft>
              <a:buClr>
                <a:schemeClr val="dk1"/>
              </a:buClr>
              <a:buSzPts val="1100"/>
              <a:buFont typeface="Arial"/>
              <a:buNone/>
            </a:pPr>
            <a:r>
              <a:rPr lang="en-GB" sz="1800" dirty="0"/>
              <a:t>It is likely that when teaching the knowledge and skills many schools will choose to </a:t>
            </a:r>
            <a:r>
              <a:rPr lang="en-GB" sz="1800" b="1" dirty="0"/>
              <a:t>use external trainers</a:t>
            </a:r>
            <a:r>
              <a:rPr lang="en-GB" sz="1800" dirty="0"/>
              <a:t> and quality audio-visual resources from recognised expert organisations and websites, such as: </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British Red Cross </a:t>
            </a:r>
            <a:endParaRPr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Resuscitation Council UK</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St John Ambulance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NHS.UK</a:t>
            </a:r>
            <a:r>
              <a:rPr lang="en-GB" sz="1800" dirty="0"/>
              <a:t>, which has informed much of the content about basic first aid in this module</a:t>
            </a:r>
            <a:endParaRPr sz="1800" u="sng" dirty="0">
              <a:solidFill>
                <a:srgbClr val="0000FF"/>
              </a:solidFill>
            </a:endParaRPr>
          </a:p>
        </p:txBody>
      </p:sp>
      <p:sp>
        <p:nvSpPr>
          <p:cNvPr id="161" name="Google Shape;161;p3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0" name="Google Shape;700;p9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000"/>
              </a:spcBef>
              <a:spcAft>
                <a:spcPts val="0"/>
              </a:spcAft>
              <a:buNone/>
            </a:pPr>
            <a:r>
              <a:rPr lang="en-GB" sz="1800" dirty="0"/>
              <a:t>You can: </a:t>
            </a:r>
            <a:endParaRPr sz="1800" dirty="0"/>
          </a:p>
          <a:p>
            <a:pPr marL="457200" lvl="0" indent="-342900" algn="l" rtl="0">
              <a:spcBef>
                <a:spcPts val="100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elements at this time </a:t>
            </a:r>
            <a:endParaRPr sz="1800" dirty="0"/>
          </a:p>
        </p:txBody>
      </p:sp>
      <p:sp>
        <p:nvSpPr>
          <p:cNvPr id="701" name="Google Shape;701;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90</a:t>
            </a:fld>
            <a:endParaRP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Rate your confidence</a:t>
            </a:r>
            <a:endParaRPr dirty="0">
              <a:solidFill>
                <a:schemeClr val="accent1"/>
              </a:solidFill>
            </a:endParaRPr>
          </a:p>
        </p:txBody>
      </p:sp>
      <p:sp>
        <p:nvSpPr>
          <p:cNvPr id="707" name="Google Shape;707;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91</a:t>
            </a:fld>
            <a:endParaRP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3" name="Google Shape;713;p100"/>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Ask your colleagues to rate confidence before and after topic training using the slides in this deck.</a:t>
            </a:r>
            <a:endParaRPr sz="1800" dirty="0"/>
          </a:p>
          <a:p>
            <a:pPr marL="0" lvl="0" indent="0" algn="l" rtl="0">
              <a:spcBef>
                <a:spcPts val="1600"/>
              </a:spcBef>
              <a:spcAft>
                <a:spcPts val="0"/>
              </a:spcAft>
              <a:buNone/>
            </a:pPr>
            <a:r>
              <a:rPr lang="en-GB" sz="2200" b="1" dirty="0"/>
              <a:t>Before training</a:t>
            </a:r>
            <a:br>
              <a:rPr lang="en-GB" sz="1800" dirty="0"/>
            </a:br>
            <a:r>
              <a:rPr lang="en-GB" sz="1800" dirty="0"/>
              <a:t>Ask teachers to think about where they currently fit on the scale. </a:t>
            </a:r>
            <a:endParaRPr sz="1800" dirty="0"/>
          </a:p>
          <a:p>
            <a:pPr marL="0" lvl="0" indent="0" algn="l" rtl="0">
              <a:spcBef>
                <a:spcPts val="1600"/>
              </a:spcBef>
              <a:spcAft>
                <a:spcPts val="0"/>
              </a:spcAft>
              <a:buNone/>
            </a:pPr>
            <a:r>
              <a:rPr lang="en-GB" sz="2200" b="1" dirty="0"/>
              <a:t>After training</a:t>
            </a:r>
            <a:br>
              <a:rPr lang="en-GB" sz="1800" dirty="0"/>
            </a:br>
            <a:r>
              <a:rPr lang="en-GB" sz="1800" dirty="0"/>
              <a:t>Ask teachers to rate their confidence again and talk about changes. You might want to repeat this activity at later check ins.</a:t>
            </a:r>
            <a:endParaRPr sz="1800" dirty="0"/>
          </a:p>
          <a:p>
            <a:pPr marL="0" lvl="0" indent="0" algn="l" rtl="0">
              <a:spcBef>
                <a:spcPts val="1600"/>
              </a:spcBef>
              <a:spcAft>
                <a:spcPts val="0"/>
              </a:spcAft>
              <a:buNone/>
            </a:pPr>
            <a:r>
              <a:rPr lang="en-GB" sz="1800" dirty="0"/>
              <a:t>If teachers still rate confidence as low, discuss ways you can develop their subject knowledge, offer peer support etc.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4" name="Google Shape;714;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92</a:t>
            </a:fld>
            <a:endParaRP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93</a:t>
            </a:fld>
            <a:endParaRP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94</a:t>
            </a:fld>
            <a:endParaRP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95</a:t>
            </a:fld>
            <a:endParaRP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respond to such questions</a:t>
            </a:r>
            <a:endParaRPr sz="1800"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96</a:t>
            </a:fld>
            <a:endParaRP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[Prepare ‘difficult’ questions to discuss in training or give teachers a blank version to fill with their own questions]</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97</a:t>
            </a:fld>
            <a:endParaRP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98</a:t>
            </a:fld>
            <a:endParaRP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0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How will I teach this?</a:t>
            </a:r>
            <a:endParaRPr dirty="0">
              <a:solidFill>
                <a:schemeClr val="accent1"/>
              </a:solidFill>
            </a:endParaRPr>
          </a:p>
        </p:txBody>
      </p:sp>
      <p:sp>
        <p:nvSpPr>
          <p:cNvPr id="772" name="Google Shape;772;p10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99</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8428</Words>
  <Application>Microsoft Office PowerPoint</Application>
  <PresentationFormat>On-screen Show (16:9)</PresentationFormat>
  <Paragraphs>916</Paragraphs>
  <Slides>104</Slides>
  <Notes>104</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104</vt:i4>
      </vt:variant>
    </vt:vector>
  </HeadingPairs>
  <TitlesOfParts>
    <vt:vector size="107" baseType="lpstr">
      <vt:lpstr>Arial</vt:lpstr>
      <vt:lpstr>Simple Light</vt:lpstr>
      <vt:lpstr>Simple Light</vt:lpstr>
      <vt:lpstr>Teaching basic first aid</vt:lpstr>
      <vt:lpstr>Contents</vt:lpstr>
      <vt:lpstr>About this training module  </vt:lpstr>
      <vt:lpstr>What you get out of today </vt:lpstr>
      <vt:lpstr>Teaching the new curriculum</vt:lpstr>
      <vt:lpstr>Related topics</vt:lpstr>
      <vt:lpstr>First aid support at [school name]   </vt:lpstr>
      <vt:lpstr>First aid at [school name]   </vt:lpstr>
      <vt:lpstr>External training and resources (1)   </vt:lpstr>
      <vt:lpstr>External training and resources (2)   </vt:lpstr>
      <vt:lpstr>Whole-school approach to first aid  </vt:lpstr>
      <vt:lpstr>Use of language and terminology   </vt:lpstr>
      <vt:lpstr>Protecting our health and that of others   </vt:lpstr>
      <vt:lpstr>Primary and secondary teaching  </vt:lpstr>
      <vt:lpstr>Pupils with SEND</vt:lpstr>
      <vt:lpstr>Teacher wellbeing</vt:lpstr>
      <vt:lpstr>Safeguarding</vt:lpstr>
      <vt:lpstr>Safeguarding (1)</vt:lpstr>
      <vt:lpstr>Ground rules</vt:lpstr>
      <vt:lpstr>Create class ground rules   </vt:lpstr>
      <vt:lpstr>Example ground rules   </vt:lpstr>
      <vt:lpstr>Primary curriculum</vt:lpstr>
      <vt:lpstr>Concepts of basic first aid</vt:lpstr>
      <vt:lpstr>Introducing basic first aid </vt:lpstr>
      <vt:lpstr>Putting safety first</vt:lpstr>
      <vt:lpstr>Minor and major injuries</vt:lpstr>
      <vt:lpstr>Medication  </vt:lpstr>
      <vt:lpstr>Antiseptic cream  </vt:lpstr>
      <vt:lpstr>Dressings and bandages </vt:lpstr>
      <vt:lpstr>Applying dressings </vt:lpstr>
      <vt:lpstr>Using bandages </vt:lpstr>
      <vt:lpstr>Common injuries </vt:lpstr>
      <vt:lpstr>Teaching common injuries  </vt:lpstr>
      <vt:lpstr>Wasp and bee stings (1)  </vt:lpstr>
      <vt:lpstr>Wasp and bee stings (2)  </vt:lpstr>
      <vt:lpstr>Cuts and grazes (1)  </vt:lpstr>
      <vt:lpstr>Cuts and grazes (2)  </vt:lpstr>
      <vt:lpstr>Nosebleeds (1)    </vt:lpstr>
      <vt:lpstr>Nosebleeds (2)    </vt:lpstr>
      <vt:lpstr>Headaches (1)  </vt:lpstr>
      <vt:lpstr>Headaches (2)</vt:lpstr>
      <vt:lpstr>Head injuries (1)</vt:lpstr>
      <vt:lpstr>Head injuries (2)</vt:lpstr>
      <vt:lpstr>Sprains   </vt:lpstr>
      <vt:lpstr>Broken bones  </vt:lpstr>
      <vt:lpstr>Vomiting  </vt:lpstr>
      <vt:lpstr>Eye injuries (1)   </vt:lpstr>
      <vt:lpstr>Eye injuries (2)   </vt:lpstr>
      <vt:lpstr>Burns and scalds (1)  </vt:lpstr>
      <vt:lpstr>Burns and scalds (2)  </vt:lpstr>
      <vt:lpstr>Allergies (1)  </vt:lpstr>
      <vt:lpstr>Allergies (2)  </vt:lpstr>
      <vt:lpstr>Choking (1)  </vt:lpstr>
      <vt:lpstr>Choking (2)  </vt:lpstr>
      <vt:lpstr>If someone falls unconscious</vt:lpstr>
      <vt:lpstr>If someone falls unconscious (1)  </vt:lpstr>
      <vt:lpstr>If someone falls unconscious (2)  </vt:lpstr>
      <vt:lpstr>Making an emergency call </vt:lpstr>
      <vt:lpstr>Calling 999 for an ambulance  </vt:lpstr>
      <vt:lpstr>When to call 999 (emergency)  </vt:lpstr>
      <vt:lpstr>How to make a 999 call </vt:lpstr>
      <vt:lpstr>What you might be asked to do  </vt:lpstr>
      <vt:lpstr>Practise making an emergency call  </vt:lpstr>
      <vt:lpstr>Secondary curriculum</vt:lpstr>
      <vt:lpstr>Basic treatment for common injuries</vt:lpstr>
      <vt:lpstr>Build on basic first aid skills  </vt:lpstr>
      <vt:lpstr>Life-saving skills</vt:lpstr>
      <vt:lpstr>Assessing a casualty  </vt:lpstr>
      <vt:lpstr>Assessing a casualty: airway  </vt:lpstr>
      <vt:lpstr>Assessing a casualty: breathing  </vt:lpstr>
      <vt:lpstr>Assessing a casualty: circulation  </vt:lpstr>
      <vt:lpstr>Recovery position (1)</vt:lpstr>
      <vt:lpstr>Recovery position (2)</vt:lpstr>
      <vt:lpstr>Understanding CPR (1)  </vt:lpstr>
      <vt:lpstr>Understanding CPR (2) </vt:lpstr>
      <vt:lpstr>CPR skills   </vt:lpstr>
      <vt:lpstr>If you cannot do CPR yourself</vt:lpstr>
      <vt:lpstr>Defibrillators</vt:lpstr>
      <vt:lpstr>Understanding defibrillators (AEDs)    </vt:lpstr>
      <vt:lpstr>Finding an AED  </vt:lpstr>
      <vt:lpstr>Using an AED  </vt:lpstr>
      <vt:lpstr>Examples of good practice</vt:lpstr>
      <vt:lpstr>Good practice    </vt:lpstr>
      <vt:lpstr>Good practice approaches (1)  </vt:lpstr>
      <vt:lpstr>Good practice approaches (2)  </vt:lpstr>
      <vt:lpstr>Good practice approaches (3)  </vt:lpstr>
      <vt:lpstr>Good practice approaches (4)  </vt:lpstr>
      <vt:lpstr>Further information</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Training activity:  Dealing with difficult questions</vt:lpstr>
      <vt:lpstr>Dealing with difficult questions (trainer notes)   </vt:lpstr>
      <vt:lpstr>Dealing with difficult questions (1)    </vt:lpstr>
      <vt:lpstr>Dealing with difficult questions (2)   </vt:lpstr>
      <vt:lpstr>Training activity:  How will I teach this?</vt:lpstr>
      <vt:lpstr>How will I teach this? (trainer notes)   </vt:lpstr>
      <vt:lpstr>How will I teach this?   </vt:lpstr>
      <vt:lpstr>Additional slides for structuring training</vt:lpstr>
      <vt:lpstr>Any concerns?</vt:lpstr>
      <vt:lpstr>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basic first aid</dc:title>
  <cp:lastModifiedBy>LAWSON, Catherine</cp:lastModifiedBy>
  <cp:revision>1</cp:revision>
  <dcterms:modified xsi:type="dcterms:W3CDTF">2020-10-27T11:03:39Z</dcterms:modified>
</cp:coreProperties>
</file>